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758" r:id="rId3"/>
    <p:sldId id="848" r:id="rId4"/>
    <p:sldId id="761" r:id="rId5"/>
    <p:sldId id="801" r:id="rId6"/>
    <p:sldId id="841" r:id="rId7"/>
    <p:sldId id="815" r:id="rId8"/>
    <p:sldId id="822" r:id="rId9"/>
    <p:sldId id="823" r:id="rId10"/>
    <p:sldId id="824" r:id="rId11"/>
    <p:sldId id="825" r:id="rId12"/>
    <p:sldId id="829" r:id="rId13"/>
    <p:sldId id="831" r:id="rId14"/>
    <p:sldId id="832" r:id="rId15"/>
    <p:sldId id="833" r:id="rId16"/>
    <p:sldId id="834" r:id="rId17"/>
    <p:sldId id="817" r:id="rId18"/>
    <p:sldId id="835" r:id="rId19"/>
    <p:sldId id="806" r:id="rId20"/>
    <p:sldId id="840" r:id="rId21"/>
    <p:sldId id="798" r:id="rId22"/>
    <p:sldId id="843" r:id="rId23"/>
    <p:sldId id="759" r:id="rId24"/>
    <p:sldId id="760" r:id="rId25"/>
    <p:sldId id="808" r:id="rId26"/>
    <p:sldId id="810" r:id="rId27"/>
    <p:sldId id="802" r:id="rId28"/>
    <p:sldId id="816" r:id="rId29"/>
    <p:sldId id="804" r:id="rId30"/>
    <p:sldId id="849" r:id="rId31"/>
    <p:sldId id="803" r:id="rId32"/>
    <p:sldId id="811" r:id="rId33"/>
    <p:sldId id="772" r:id="rId34"/>
    <p:sldId id="757" r:id="rId35"/>
    <p:sldId id="684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5"/>
    <p:restoredTop sz="93548"/>
  </p:normalViewPr>
  <p:slideViewPr>
    <p:cSldViewPr>
      <p:cViewPr varScale="1">
        <p:scale>
          <a:sx n="105" d="100"/>
          <a:sy n="105" d="100"/>
        </p:scale>
        <p:origin x="519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B1916654-4624-8042-A5C6-853739BDD2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BCD6396-FA5D-1240-82A7-A8D732B6FD5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24606F0-AD9A-0E4A-91D2-76138D8908ED}" type="datetimeFigureOut">
              <a:rPr lang="en-US" altLang="en-US"/>
              <a:pPr>
                <a:defRPr/>
              </a:pPr>
              <a:t>5/27/2020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745AD4A6-BBAC-6044-AAD0-CB64EC10E5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1FA01FC6-1034-3841-BCD0-257DB8FE14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4F6823C-69C7-414F-9A66-EAC03893A75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FD7A2CA-8807-D748-A574-91107FDD7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284B6B4-DDE4-C04D-B312-C27BB7382F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84094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9295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5EBC9A8-07ED-6048-9CCF-DDBFA85FFC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3B48244E-C494-AC45-A89B-2920D14A77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7941F36-5C88-F244-A186-F6979C72EA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4F358-4EEC-FA4E-B04F-CD7FD11BC5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7145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A79256A6-32F1-D24D-AE97-EA2C6D6BB2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740FD811-C8DF-3740-AE33-E2148A6681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35708DA5-B9CA-A549-8FCC-A3559F4DAF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26E85-9165-BC43-BFB1-1EB1920D25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177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4FAF916F-3983-E24A-BE0E-D62B28D686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E29C59B-58B8-4F46-989B-A12207708C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49EB52EF-C62F-0743-9326-0638DD956C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A26D1-978D-6347-AA5B-AB90572D84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8167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0D43FF3E-1619-AA4A-8E95-282916DA9F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2F8F950A-E42B-EF46-9226-70A5ACB2A0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A4B410B-1CAE-AB4F-B76D-B71686631A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B440E-085C-4445-867F-0DB24D7EC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808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6F5ADDD-5D4B-5149-A787-3D4A92FD83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CA6E99E-3755-AA44-8372-25C9C89BFD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1C23A1A4-0A96-554F-8CEB-D5CC982108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DDD9A-024D-1C4B-99AB-BD258944F6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4672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3FAF87E-4587-484B-92E3-ADFD936E05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8266AB9-1671-0843-A327-77C0A048B1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C5CFEA0-77AC-D64C-9631-71D11E163D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41E81-CC0E-E84D-B9F7-DBD5493279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015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AFB3E45A-C94E-3F4B-B273-B1F8740419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7E515D1E-5A08-D645-B1BB-1809D06F32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D18DE75F-0C19-3E4F-A28D-6D94702685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01BCC-8403-CD46-8DB0-A00E29098F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3649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1A49B74C-8CEA-6C40-BB19-46C0BAEACE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B60F6B43-3385-0E44-9933-87E6B0319F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E8B8BF15-3EC9-214A-8965-61CA0C324B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134A1-4536-624A-B8D7-873AF77C2D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2676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49B93A91-D0A7-1046-A8E2-2F3CF476D7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0FF8DCC5-919D-4A43-BFDC-9065F4BF97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EBBFDAA5-CC0F-F34B-8C51-2D6BDBCDB2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EDE7B-6D47-7D4C-817E-A52028930B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7445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CE26DAB-619E-9E44-A4AB-F86AB7612F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C8E3F68-C16F-E049-B056-3BC3530D4B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2375780-D367-6D4F-8043-F74132C0DE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CBC16-131D-484E-B06B-CB1CF3F532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6687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BCC8B18-041F-A045-8642-6222E4C07A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61883C6-559E-3A4C-9DFA-08DAF92AEF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B87198A-9A15-C14F-9515-73E774D31A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61F1E-7F61-D847-992A-F866C836C7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6072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E13433B7-E7D3-C24C-94A7-3EDD0EAB44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403D45AD-44BB-724F-B8FD-82E264FF1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7EE33F8E-1BD5-A04B-A6C0-71001A85E8B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CB8A0071-9E53-074B-A51B-A20BDAF7D9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EFC882E9-3AEF-624D-B40A-6DE34B35D22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8F350D6-5BD4-A34D-9CC5-815921A9B4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join/6DBkDVc4C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gg.gg/i69tw" TargetMode="External"/><Relationship Id="rId13" Type="http://schemas.openxmlformats.org/officeDocument/2006/relationships/hyperlink" Target="http://gg.gg/i69uh" TargetMode="External"/><Relationship Id="rId3" Type="http://schemas.openxmlformats.org/officeDocument/2006/relationships/hyperlink" Target="http://gg.gg/i69t4" TargetMode="External"/><Relationship Id="rId7" Type="http://schemas.openxmlformats.org/officeDocument/2006/relationships/hyperlink" Target="http://gg.gg/i69ts" TargetMode="External"/><Relationship Id="rId12" Type="http://schemas.openxmlformats.org/officeDocument/2006/relationships/hyperlink" Target="http://gg.gg/i69uf" TargetMode="External"/><Relationship Id="rId2" Type="http://schemas.openxmlformats.org/officeDocument/2006/relationships/hyperlink" Target="http://gg.gg/i69sq" TargetMode="External"/><Relationship Id="rId16" Type="http://schemas.openxmlformats.org/officeDocument/2006/relationships/hyperlink" Target="http://gg.gg/i69u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g.gg/i69tl" TargetMode="External"/><Relationship Id="rId11" Type="http://schemas.openxmlformats.org/officeDocument/2006/relationships/hyperlink" Target="http://gg.gg/i69u9" TargetMode="External"/><Relationship Id="rId5" Type="http://schemas.openxmlformats.org/officeDocument/2006/relationships/hyperlink" Target="http://gg.gg/i69tg" TargetMode="External"/><Relationship Id="rId15" Type="http://schemas.openxmlformats.org/officeDocument/2006/relationships/hyperlink" Target="http://gg.gg/i69ur" TargetMode="External"/><Relationship Id="rId10" Type="http://schemas.openxmlformats.org/officeDocument/2006/relationships/hyperlink" Target="http://gg.gg/i69x8" TargetMode="External"/><Relationship Id="rId4" Type="http://schemas.openxmlformats.org/officeDocument/2006/relationships/hyperlink" Target="http://gg.gg/i69t8" TargetMode="External"/><Relationship Id="rId9" Type="http://schemas.openxmlformats.org/officeDocument/2006/relationships/hyperlink" Target="http://gg.gg/i69tz" TargetMode="External"/><Relationship Id="rId14" Type="http://schemas.openxmlformats.org/officeDocument/2006/relationships/hyperlink" Target="http://gg.gg/i69un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youtube.com/watch?v=8YtEuIOf26g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join/6DBkDVc4C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uvlfzRy9PU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8YtEuIOf26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3-2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1880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9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5C07CB-958F-264A-AC2E-A3A50F5A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24852C6C-0DDF-7742-8AA7-EA30DA8B86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1" y="-6178"/>
            <a:ext cx="8856984" cy="6220072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7C79F8E-3FB0-994B-9EA9-6B4E5C3B67D2}"/>
              </a:ext>
            </a:extLst>
          </p:cNvPr>
          <p:cNvSpPr txBox="1"/>
          <p:nvPr/>
        </p:nvSpPr>
        <p:spPr>
          <a:xfrm>
            <a:off x="3563888" y="2870535"/>
            <a:ext cx="3096345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주말에 공원에 놀러 </a:t>
            </a:r>
            <a:r>
              <a:rPr lang="ko-KR" altLang="en-US" b="1" u="sng" dirty="0" err="1">
                <a:solidFill>
                  <a:srgbClr val="0070C0"/>
                </a:solidFill>
              </a:rPr>
              <a:t>가재요</a:t>
            </a:r>
            <a:r>
              <a:rPr lang="en-US" altLang="ko-KR" b="1" u="sng" dirty="0">
                <a:solidFill>
                  <a:srgbClr val="0070C0"/>
                </a:solidFill>
              </a:rPr>
              <a:t>.</a:t>
            </a:r>
            <a:endParaRPr lang="en-US" b="1" u="sng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91B2CC4-1A7A-794D-B731-430CEE87FB97}"/>
              </a:ext>
            </a:extLst>
          </p:cNvPr>
          <p:cNvSpPr txBox="1"/>
          <p:nvPr/>
        </p:nvSpPr>
        <p:spPr>
          <a:xfrm>
            <a:off x="3563888" y="4067269"/>
            <a:ext cx="2952327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같이 놀면 안 </a:t>
            </a:r>
            <a:r>
              <a:rPr lang="ko-KR" altLang="en-US" b="1" u="sng" dirty="0" err="1">
                <a:solidFill>
                  <a:srgbClr val="0070C0"/>
                </a:solidFill>
              </a:rPr>
              <a:t>되냬요</a:t>
            </a:r>
            <a:r>
              <a:rPr lang="en-US" altLang="ko-KR" dirty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340402C-100C-3044-8D44-CB07CC5A104F}"/>
              </a:ext>
            </a:extLst>
          </p:cNvPr>
          <p:cNvSpPr txBox="1"/>
          <p:nvPr/>
        </p:nvSpPr>
        <p:spPr>
          <a:xfrm>
            <a:off x="2303748" y="5385609"/>
            <a:ext cx="4536504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엄마가 내일 비가 와도 현장학습에 </a:t>
            </a:r>
            <a:r>
              <a:rPr lang="ko-KR" altLang="en-US" b="1" u="sng" dirty="0" smtClean="0">
                <a:solidFill>
                  <a:srgbClr val="0070C0"/>
                </a:solidFill>
              </a:rPr>
              <a:t>간대요</a:t>
            </a:r>
            <a:r>
              <a:rPr lang="en-US" altLang="ko-KR" b="1" u="sng" dirty="0">
                <a:solidFill>
                  <a:srgbClr val="0070C0"/>
                </a:solidFill>
              </a:rPr>
              <a:t>.</a:t>
            </a:r>
            <a:endParaRPr lang="en-US" b="1" u="sng" dirty="0">
              <a:solidFill>
                <a:srgbClr val="0070C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56E3B0B4-8EF5-8A45-9748-67F255CBC148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42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CF5108-6E5E-404B-BD13-BB297644F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9D39631-E802-204F-B10E-99522ACB40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0" y="274638"/>
            <a:ext cx="9001000" cy="5937523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3DC9290-B17C-3744-A1F8-59FCC4D1149A}"/>
              </a:ext>
            </a:extLst>
          </p:cNvPr>
          <p:cNvSpPr txBox="1"/>
          <p:nvPr/>
        </p:nvSpPr>
        <p:spPr>
          <a:xfrm>
            <a:off x="3779912" y="3501008"/>
            <a:ext cx="4176464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늦게까지 숙제를 </a:t>
            </a:r>
            <a:r>
              <a:rPr lang="ko-KR" altLang="en-US" b="1" u="sng" dirty="0">
                <a:solidFill>
                  <a:srgbClr val="FF0000"/>
                </a:solidFill>
              </a:rPr>
              <a:t>하느라고</a:t>
            </a:r>
            <a:r>
              <a:rPr lang="ko-KR" altLang="en-US" dirty="0">
                <a:solidFill>
                  <a:srgbClr val="0070C0"/>
                </a:solidFill>
              </a:rPr>
              <a:t> 늦었어요</a:t>
            </a:r>
            <a:r>
              <a:rPr lang="en-US" altLang="ko-KR" dirty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29D350B-0204-8344-8EA1-D10743F851E2}"/>
              </a:ext>
            </a:extLst>
          </p:cNvPr>
          <p:cNvSpPr txBox="1"/>
          <p:nvPr/>
        </p:nvSpPr>
        <p:spPr>
          <a:xfrm>
            <a:off x="3635896" y="4509120"/>
            <a:ext cx="4392488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여름 방학에 한국에 </a:t>
            </a:r>
            <a:r>
              <a:rPr lang="ko-KR" altLang="en-US" b="1" u="sng" dirty="0">
                <a:solidFill>
                  <a:srgbClr val="FF0000"/>
                </a:solidFill>
              </a:rPr>
              <a:t>갔으면</a:t>
            </a:r>
            <a:r>
              <a:rPr lang="ko-KR" altLang="en-US" dirty="0">
                <a:solidFill>
                  <a:srgbClr val="0070C0"/>
                </a:solidFill>
              </a:rPr>
              <a:t> 좋겠어요</a:t>
            </a:r>
            <a:r>
              <a:rPr lang="en-US" altLang="ko-KR" dirty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AE9E860-4CBA-7D4E-9349-7A2BCE8A3886}"/>
              </a:ext>
            </a:extLst>
          </p:cNvPr>
          <p:cNvSpPr txBox="1"/>
          <p:nvPr/>
        </p:nvSpPr>
        <p:spPr>
          <a:xfrm>
            <a:off x="3787282" y="5571946"/>
            <a:ext cx="4392488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김밥을 어떻게 </a:t>
            </a:r>
            <a:r>
              <a:rPr lang="ko-KR" altLang="en-US" b="1" u="sng" dirty="0">
                <a:solidFill>
                  <a:srgbClr val="FF0000"/>
                </a:solidFill>
              </a:rPr>
              <a:t>만드는지</a:t>
            </a:r>
            <a:r>
              <a:rPr lang="ko-KR" altLang="en-US" dirty="0">
                <a:solidFill>
                  <a:srgbClr val="0070C0"/>
                </a:solidFill>
              </a:rPr>
              <a:t> 잘 알아요</a:t>
            </a:r>
            <a:r>
              <a:rPr lang="en-US" altLang="ko-KR" dirty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151C424B-5722-C449-9BC7-1477AB7B11A4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4033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948171D-376D-394E-81C6-7039BF9DE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EAA04F20-D9A7-074E-B0D2-52AFAD719E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77" y="274638"/>
            <a:ext cx="8568952" cy="5851525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11F81B2-9450-8C49-B37E-575A6046F407}"/>
              </a:ext>
            </a:extLst>
          </p:cNvPr>
          <p:cNvSpPr txBox="1"/>
          <p:nvPr/>
        </p:nvSpPr>
        <p:spPr>
          <a:xfrm>
            <a:off x="4427984" y="2536737"/>
            <a:ext cx="180020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앉</a:t>
            </a:r>
            <a:r>
              <a:rPr lang="ko-KR" altLang="en-US" dirty="0">
                <a:solidFill>
                  <a:srgbClr val="0070C0"/>
                </a:solidFill>
              </a:rPr>
              <a:t>아도</a:t>
            </a:r>
            <a:r>
              <a:rPr lang="ko-KR" altLang="en-US" dirty="0">
                <a:solidFill>
                  <a:srgbClr val="FF0000"/>
                </a:solidFill>
              </a:rPr>
              <a:t> 돼요</a:t>
            </a:r>
            <a:r>
              <a:rPr lang="en-US" altLang="ko-KR" dirty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E82C1D2-D8C4-F14E-9806-C1A2EC384F9D}"/>
              </a:ext>
            </a:extLst>
          </p:cNvPr>
          <p:cNvSpPr txBox="1"/>
          <p:nvPr/>
        </p:nvSpPr>
        <p:spPr>
          <a:xfrm>
            <a:off x="3707904" y="4075833"/>
            <a:ext cx="2232248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맑</a:t>
            </a:r>
            <a:r>
              <a:rPr lang="ko-KR" altLang="en-US" dirty="0">
                <a:solidFill>
                  <a:srgbClr val="0070C0"/>
                </a:solidFill>
              </a:rPr>
              <a:t>을 것 같아요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8263373-F1A9-374C-AB66-26288CF0D124}"/>
              </a:ext>
            </a:extLst>
          </p:cNvPr>
          <p:cNvSpPr txBox="1"/>
          <p:nvPr/>
        </p:nvSpPr>
        <p:spPr>
          <a:xfrm>
            <a:off x="5076056" y="5614929"/>
            <a:ext cx="1512168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기다</a:t>
            </a:r>
            <a:r>
              <a:rPr lang="ko-KR" altLang="en-US" dirty="0">
                <a:solidFill>
                  <a:srgbClr val="0070C0"/>
                </a:solidFill>
              </a:rPr>
              <a:t>려도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AB2604B0-CDB6-1745-9B41-EDCAD69C877C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0453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DB0DEB-FF51-974F-901F-6BB10DCFE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text&#10;&#10;Description automatically generated">
            <a:extLst>
              <a:ext uri="{FF2B5EF4-FFF2-40B4-BE49-F238E27FC236}">
                <a16:creationId xmlns="" xmlns:a16="http://schemas.microsoft.com/office/drawing/2014/main" id="{C7960A0C-61D4-A14A-BD4C-4F2DB5C850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4638"/>
            <a:ext cx="8712967" cy="5818658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DDB8D491-103A-034C-8625-360C2AE24EFC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7359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2A400A-3A76-854F-A70B-357991D80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연극하기</a:t>
            </a:r>
            <a:endParaRPr lang="en-US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04D5A65-1C1C-AE46-9EBC-4CA2D1AAA5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2736"/>
            <a:ext cx="8856984" cy="2808312"/>
          </a:xfrm>
        </p:spPr>
      </p:pic>
      <p:pic>
        <p:nvPicPr>
          <p:cNvPr id="8" name="Picture 7" descr="A picture containing fabric&#10;&#10;Description automatically generated">
            <a:extLst>
              <a:ext uri="{FF2B5EF4-FFF2-40B4-BE49-F238E27FC236}">
                <a16:creationId xmlns="" xmlns:a16="http://schemas.microsoft.com/office/drawing/2014/main" id="{FCF10638-5090-0E44-8960-BDC9542DF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573016"/>
            <a:ext cx="3178696" cy="25922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C4381B9-99E3-0345-9F35-72EC451390F7}"/>
              </a:ext>
            </a:extLst>
          </p:cNvPr>
          <p:cNvSpPr txBox="1"/>
          <p:nvPr/>
        </p:nvSpPr>
        <p:spPr>
          <a:xfrm>
            <a:off x="827584" y="3662978"/>
            <a:ext cx="4464496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400" dirty="0"/>
              <a:t>여러분</a:t>
            </a:r>
            <a:r>
              <a:rPr lang="en-US" altLang="ko-KR" sz="2400" dirty="0"/>
              <a:t>,</a:t>
            </a:r>
            <a:r>
              <a:rPr lang="ko-KR" altLang="en-US" sz="2400" dirty="0"/>
              <a:t> 토끼와 자라의 역할을 바꾸어 가면서 새롭게 이야기를 만들어 볼까요</a:t>
            </a:r>
            <a:r>
              <a:rPr lang="en-US" altLang="ko-KR" sz="2400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400" dirty="0"/>
              <a:t>토끼</a:t>
            </a:r>
            <a:r>
              <a:rPr lang="en-US" altLang="ko-KR" sz="24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400" dirty="0"/>
              <a:t>자라</a:t>
            </a:r>
            <a:r>
              <a:rPr lang="en-US" altLang="ko-KR" sz="2400" dirty="0" smtClean="0"/>
              <a:t>:</a:t>
            </a:r>
            <a:endParaRPr lang="en-US" altLang="ko-KR" sz="24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B52BC73D-22DE-9543-BC90-8EDC9E43C635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16905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81BAEB-A205-A34C-90EF-CB0A32C6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4638"/>
            <a:ext cx="8445624" cy="56207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토끼의 간  </a:t>
            </a:r>
            <a:r>
              <a:rPr lang="en-US" altLang="ko-KR" sz="3200" dirty="0"/>
              <a:t>(</a:t>
            </a:r>
            <a:r>
              <a:rPr lang="ko-KR" altLang="en-US" sz="3200" dirty="0"/>
              <a:t>쓰기 숙제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F69A57A-AD45-6A4D-A919-1037874B1A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7992888" cy="5328592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553F1061-8C53-FE47-A76D-9E433D1DACB5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917913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F759D482-DD71-9A4B-B3E9-A56C321742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7920880" cy="6120680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E887F6C6-C692-5C44-BF5E-6AF4E7F4964D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69748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BF0516F6-8A7D-A940-A5F5-7EC513AA54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496944" cy="59046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4" name="Track 046.mp3" descr="Track 046.mp3">
            <a:hlinkClick r:id="" action="ppaction://media"/>
            <a:extLst>
              <a:ext uri="{FF2B5EF4-FFF2-40B4-BE49-F238E27FC236}">
                <a16:creationId xmlns="" xmlns:a16="http://schemas.microsoft.com/office/drawing/2014/main" id="{8EBB37C4-DBED-B140-B026-B5265E1196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312" y="1119250"/>
            <a:ext cx="812800" cy="8128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1668BC59-53E7-1743-941B-891CC20193C5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6EB7C77-55E8-CA4B-8102-DF866267ABAF}"/>
              </a:ext>
            </a:extLst>
          </p:cNvPr>
          <p:cNvSpPr txBox="1"/>
          <p:nvPr/>
        </p:nvSpPr>
        <p:spPr>
          <a:xfrm>
            <a:off x="2602965" y="3012809"/>
            <a:ext cx="144016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사이좋은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6EB7C77-55E8-CA4B-8102-DF866267ABAF}"/>
              </a:ext>
            </a:extLst>
          </p:cNvPr>
          <p:cNvSpPr txBox="1"/>
          <p:nvPr/>
        </p:nvSpPr>
        <p:spPr>
          <a:xfrm>
            <a:off x="6372200" y="2996952"/>
            <a:ext cx="144016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도우며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6EB7C77-55E8-CA4B-8102-DF866267ABAF}"/>
              </a:ext>
            </a:extLst>
          </p:cNvPr>
          <p:cNvSpPr txBox="1"/>
          <p:nvPr/>
        </p:nvSpPr>
        <p:spPr>
          <a:xfrm>
            <a:off x="1259632" y="5338786"/>
            <a:ext cx="165618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둘이 살려면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6EB7C77-55E8-CA4B-8102-DF866267ABAF}"/>
              </a:ext>
            </a:extLst>
          </p:cNvPr>
          <p:cNvSpPr txBox="1"/>
          <p:nvPr/>
        </p:nvSpPr>
        <p:spPr>
          <a:xfrm>
            <a:off x="6012160" y="5013176"/>
            <a:ext cx="165618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많은데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94263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7D2599-B2C4-A04E-B4FE-587AFB1AB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95F0456-7F4C-DA47-8BEA-40AAEC7340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14502"/>
            <a:ext cx="8712967" cy="6065777"/>
          </a:xfrm>
        </p:spPr>
      </p:pic>
      <p:pic>
        <p:nvPicPr>
          <p:cNvPr id="10" name="Track 047.mp3" descr="Track 047.mp3">
            <a:hlinkClick r:id="" action="ppaction://media"/>
            <a:extLst>
              <a:ext uri="{FF2B5EF4-FFF2-40B4-BE49-F238E27FC236}">
                <a16:creationId xmlns="" xmlns:a16="http://schemas.microsoft.com/office/drawing/2014/main" id="{C908406E-3D11-9041-9626-E92FB2BC16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30125" y="309670"/>
            <a:ext cx="812800" cy="8128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EE7A7544-AE78-9645-8BFA-2FAB2ADA4279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6EB7C77-55E8-CA4B-8102-DF866267ABAF}"/>
              </a:ext>
            </a:extLst>
          </p:cNvPr>
          <p:cNvSpPr txBox="1"/>
          <p:nvPr/>
        </p:nvSpPr>
        <p:spPr>
          <a:xfrm>
            <a:off x="1475656" y="4221088"/>
            <a:ext cx="244827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서로 만났어요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398785" y="3047390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0266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51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D2554D-50B0-BC47-9C5F-2D509EDE7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C487D12C-4CC0-574E-8433-98B702184A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4638"/>
            <a:ext cx="8856984" cy="5890666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F2A3E083-141D-9D45-8E94-28624C5E6A7A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581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=""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560" y="548680"/>
            <a:ext cx="7774632" cy="33398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 smtClean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16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 종합 연습</a:t>
            </a:r>
            <a: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=""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7544" y="4221088"/>
            <a:ext cx="8280920" cy="1800200"/>
          </a:xfr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Gulim" panose="020B0600000101010101" pitchFamily="34" charset="-127"/>
              </a:rPr>
              <a:t>(1</a:t>
            </a:r>
            <a:r>
              <a:rPr kumimoji="1" lang="ko-KR" alt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Gulim" panose="020B0600000101010101" pitchFamily="34" charset="-127"/>
              </a:rPr>
              <a:t>과 </a:t>
            </a:r>
            <a:r>
              <a:rPr kumimoji="1" lang="en-US" altLang="ko-K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Gulim" panose="020B0600000101010101" pitchFamily="34" charset="-127"/>
              </a:rPr>
              <a:t>–</a:t>
            </a:r>
            <a:r>
              <a:rPr kumimoji="1" lang="ko-KR" alt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Gulim" panose="020B0600000101010101" pitchFamily="34" charset="-127"/>
              </a:rPr>
              <a:t>15</a:t>
            </a:r>
            <a:r>
              <a:rPr kumimoji="1" lang="ko-KR" alt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Gulim" panose="020B0600000101010101" pitchFamily="34" charset="-127"/>
              </a:rPr>
              <a:t>과 문법 복습하기</a:t>
            </a:r>
            <a:r>
              <a:rPr kumimoji="1" lang="en-US" altLang="ko-K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Gulim" panose="020B0600000101010101" pitchFamily="34" charset="-127"/>
              </a:rPr>
              <a:t>)</a:t>
            </a:r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FD595B7E-EAEA-6E46-966A-8132A8E10F71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A97DE5-BB91-8643-ABD1-A6F2B3A95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EB4F895-770D-D04D-8F4F-43059F75B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48" y="6179"/>
            <a:ext cx="8712968" cy="6093296"/>
          </a:xfr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AA7B64E-7B21-764C-B423-0698E3C2A054}"/>
              </a:ext>
            </a:extLst>
          </p:cNvPr>
          <p:cNvSpPr txBox="1"/>
          <p:nvPr/>
        </p:nvSpPr>
        <p:spPr>
          <a:xfrm>
            <a:off x="5186806" y="355356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A030BAE-9FA9-8C44-80DD-E8E8CC8C0B5A}"/>
              </a:ext>
            </a:extLst>
          </p:cNvPr>
          <p:cNvSpPr txBox="1"/>
          <p:nvPr/>
        </p:nvSpPr>
        <p:spPr>
          <a:xfrm>
            <a:off x="5153540" y="350994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780DAAF-CF44-0C43-9C24-EE32304ADC1A}"/>
              </a:ext>
            </a:extLst>
          </p:cNvPr>
          <p:cNvSpPr txBox="1"/>
          <p:nvPr/>
        </p:nvSpPr>
        <p:spPr>
          <a:xfrm>
            <a:off x="5186806" y="352940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Donut 12">
            <a:extLst>
              <a:ext uri="{FF2B5EF4-FFF2-40B4-BE49-F238E27FC236}">
                <a16:creationId xmlns="" xmlns:a16="http://schemas.microsoft.com/office/drawing/2014/main" id="{5FD2EFB9-A68E-1640-AB31-7A96B21D5DF4}"/>
              </a:ext>
            </a:extLst>
          </p:cNvPr>
          <p:cNvSpPr/>
          <p:nvPr/>
        </p:nvSpPr>
        <p:spPr>
          <a:xfrm>
            <a:off x="6400773" y="4414705"/>
            <a:ext cx="394600" cy="369332"/>
          </a:xfrm>
          <a:prstGeom prst="donut">
            <a:avLst/>
          </a:prstGeom>
          <a:solidFill>
            <a:schemeClr val="accent3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Donut 14">
            <a:extLst>
              <a:ext uri="{FF2B5EF4-FFF2-40B4-BE49-F238E27FC236}">
                <a16:creationId xmlns="" xmlns:a16="http://schemas.microsoft.com/office/drawing/2014/main" id="{D81E33A5-3BDE-6545-B518-C3A5CA215ECC}"/>
              </a:ext>
            </a:extLst>
          </p:cNvPr>
          <p:cNvSpPr/>
          <p:nvPr/>
        </p:nvSpPr>
        <p:spPr>
          <a:xfrm>
            <a:off x="6442823" y="5503747"/>
            <a:ext cx="434060" cy="380662"/>
          </a:xfrm>
          <a:prstGeom prst="donut">
            <a:avLst>
              <a:gd name="adj" fmla="val 22271"/>
            </a:avLst>
          </a:prstGeom>
          <a:solidFill>
            <a:schemeClr val="accent3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Multiply 16">
            <a:extLst>
              <a:ext uri="{FF2B5EF4-FFF2-40B4-BE49-F238E27FC236}">
                <a16:creationId xmlns="" xmlns:a16="http://schemas.microsoft.com/office/drawing/2014/main" id="{3E999062-2DA5-7542-A94B-6E3C55744411}"/>
              </a:ext>
            </a:extLst>
          </p:cNvPr>
          <p:cNvSpPr/>
          <p:nvPr/>
        </p:nvSpPr>
        <p:spPr>
          <a:xfrm>
            <a:off x="6298748" y="4905799"/>
            <a:ext cx="648072" cy="498821"/>
          </a:xfrm>
          <a:prstGeom prst="mathMultiply">
            <a:avLst/>
          </a:prstGeom>
          <a:solidFill>
            <a:schemeClr val="accent3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Google Shape;182;p29">
            <a:extLst>
              <a:ext uri="{FF2B5EF4-FFF2-40B4-BE49-F238E27FC236}">
                <a16:creationId xmlns="" xmlns:a16="http://schemas.microsoft.com/office/drawing/2014/main" id="{A8E2E7D9-D482-EA4A-AC63-E410DEF0B61A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15616" y="1324362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468111" y="3190594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1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6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97" y="265212"/>
            <a:ext cx="8229600" cy="1143000"/>
          </a:xfrm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복습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963" y="1844824"/>
            <a:ext cx="8363272" cy="2620888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</a:t>
            </a:r>
            <a:r>
              <a:rPr kumimoji="1" lang="ko-KR" altLang="en-US" dirty="0" smtClean="0"/>
              <a:t>연습하기</a:t>
            </a:r>
            <a:endParaRPr kumimoji="1" lang="en-US" altLang="ko-KR" dirty="0" smtClean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 smtClean="0"/>
              <a:t>1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-</a:t>
            </a:r>
            <a:r>
              <a:rPr kumimoji="1" lang="ko-KR" altLang="en-US" dirty="0"/>
              <a:t> </a:t>
            </a:r>
            <a:r>
              <a:rPr kumimoji="1" lang="en-US" altLang="ko-KR" dirty="0"/>
              <a:t>15</a:t>
            </a:r>
            <a:r>
              <a:rPr kumimoji="1" lang="ko-KR" altLang="en-US" dirty="0"/>
              <a:t>과 단어</a:t>
            </a:r>
            <a:endParaRPr kumimoji="1" lang="en-US" altLang="ko-KR" dirty="0"/>
          </a:p>
          <a:p>
            <a:pPr marL="0" indent="0" algn="ctr">
              <a:buNone/>
            </a:pPr>
            <a:r>
              <a:rPr lang="ko-KR" altLang="en-US" cap="all" dirty="0"/>
              <a:t>클래스 참여 링크</a:t>
            </a:r>
          </a:p>
          <a:p>
            <a:pPr marL="0" indent="0" algn="ctr">
              <a:buNone/>
            </a:pPr>
            <a:r>
              <a:rPr lang="ko-KR" altLang="en-US" dirty="0">
                <a:hlinkClick r:id="rId2"/>
              </a:rPr>
              <a:t>  </a:t>
            </a:r>
            <a:r>
              <a:rPr lang="en-US" dirty="0">
                <a:hlinkClick r:id="rId2"/>
              </a:rPr>
              <a:t>https://quizlet.com/join/6DBkDVc4C</a:t>
            </a:r>
            <a:endParaRPr lang="en-US" dirty="0"/>
          </a:p>
          <a:p>
            <a:pPr marL="0" indent="0" algn="ctr">
              <a:buNone/>
            </a:pPr>
            <a:endParaRPr kumimoji="1" lang="en-US" altLang="x-none" dirty="0"/>
          </a:p>
          <a:p>
            <a:pPr marL="0" indent="0" algn="ctr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D6F37A27-4817-1642-A86A-EC046F4FD8BD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75684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48A0A15-4662-C442-86D1-90443FEF8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548680"/>
            <a:ext cx="8856984" cy="5688632"/>
          </a:xfrm>
          <a:solidFill>
            <a:schemeClr val="accent3">
              <a:lumMod val="95000"/>
            </a:schemeClr>
          </a:solidFill>
        </p:spPr>
        <p:txBody>
          <a:bodyPr/>
          <a:lstStyle/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 smtClean="0"/>
              <a:t>1</a:t>
            </a:r>
            <a:r>
              <a:rPr lang="ko-KR" altLang="en-US" sz="1800" dirty="0" smtClean="0"/>
              <a:t>과 </a:t>
            </a:r>
            <a:r>
              <a:rPr lang="ko-KR" altLang="en-US" sz="1800" dirty="0"/>
              <a:t>자원봉사를 해도 돼요</a:t>
            </a:r>
            <a:r>
              <a:rPr lang="en-US" sz="1800" dirty="0" smtClean="0"/>
              <a:t>?    </a:t>
            </a:r>
            <a:r>
              <a:rPr lang="en-US" sz="1800" dirty="0" smtClean="0">
                <a:hlinkClick r:id="rId2"/>
              </a:rPr>
              <a:t>http</a:t>
            </a:r>
            <a:r>
              <a:rPr lang="en-US" sz="1800" dirty="0">
                <a:hlinkClick r:id="rId2"/>
              </a:rPr>
              <a:t>://gg.gg/i69sq</a:t>
            </a:r>
            <a:endParaRPr lang="en-US" sz="1800" dirty="0"/>
          </a:p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/>
              <a:t>2</a:t>
            </a:r>
            <a:r>
              <a:rPr lang="ko-KR" altLang="en-US" sz="1800" dirty="0"/>
              <a:t>과 오늘 동화책을 </a:t>
            </a:r>
            <a:r>
              <a:rPr lang="ko-KR" altLang="en-US" sz="1800" dirty="0" smtClean="0"/>
              <a:t>읽었다    </a:t>
            </a:r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://gg.gg/i69t4</a:t>
            </a:r>
            <a:endParaRPr lang="en-US" sz="1800" dirty="0"/>
          </a:p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/>
              <a:t>3</a:t>
            </a:r>
            <a:r>
              <a:rPr lang="ko-KR" altLang="en-US" sz="1800" dirty="0"/>
              <a:t>과 파티가 재미있을 것 </a:t>
            </a:r>
            <a:r>
              <a:rPr lang="ko-KR" altLang="en-US" sz="1800" dirty="0" smtClean="0"/>
              <a:t>같다   </a:t>
            </a:r>
            <a:r>
              <a:rPr lang="en-US" sz="1800" dirty="0" smtClean="0">
                <a:hlinkClick r:id="rId4"/>
              </a:rPr>
              <a:t>http</a:t>
            </a:r>
            <a:r>
              <a:rPr lang="en-US" sz="1800" dirty="0">
                <a:hlinkClick r:id="rId4"/>
              </a:rPr>
              <a:t>://</a:t>
            </a:r>
            <a:r>
              <a:rPr lang="en-US" sz="1800" dirty="0" smtClean="0">
                <a:hlinkClick r:id="rId4"/>
              </a:rPr>
              <a:t>gg.gg/i69t8</a:t>
            </a:r>
            <a:endParaRPr lang="en-US" sz="1800" dirty="0" smtClean="0"/>
          </a:p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4</a:t>
            </a:r>
            <a:r>
              <a:rPr lang="ko-KR" alt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과 지각할까 봐 </a:t>
            </a:r>
            <a:r>
              <a:rPr lang="ko-KR" alt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걱정했어  </a:t>
            </a:r>
            <a:r>
              <a:rPr 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5"/>
              </a:rPr>
              <a:t>http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5"/>
              </a:rPr>
              <a:t>://gg.gg/i69tg</a:t>
            </a:r>
            <a:endParaRPr lang="en-US" sz="1800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5</a:t>
            </a:r>
            <a:r>
              <a:rPr lang="ko-KR" alt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과 토요일에 불꽃 축제가 </a:t>
            </a:r>
            <a:r>
              <a:rPr lang="ko-KR" alt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있대   </a:t>
            </a:r>
            <a:r>
              <a:rPr 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6"/>
              </a:rPr>
              <a:t>http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6"/>
              </a:rPr>
              <a:t>://gg.gg/i69tl</a:t>
            </a:r>
            <a:endParaRPr lang="en-US" sz="1800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6</a:t>
            </a:r>
            <a:r>
              <a:rPr lang="ko-KR" alt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과 할머니가 매일 도서관에 </a:t>
            </a:r>
            <a:r>
              <a:rPr lang="ko-KR" alt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가신대   </a:t>
            </a:r>
            <a:r>
              <a:rPr 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7"/>
              </a:rPr>
              <a:t>http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7"/>
              </a:rPr>
              <a:t>://</a:t>
            </a:r>
            <a:r>
              <a:rPr 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7"/>
              </a:rPr>
              <a:t>gg.gg/i69ts</a:t>
            </a:r>
            <a:endParaRPr lang="en-US" sz="1800" dirty="0" smtClean="0">
              <a:solidFill>
                <a:srgbClr val="000000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 lv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7</a:t>
            </a:r>
            <a:r>
              <a:rPr lang="ko-KR" alt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과 저도 하나 샀으면 </a:t>
            </a:r>
            <a:r>
              <a:rPr lang="ko-KR" alt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좋겠어요   </a:t>
            </a:r>
            <a:r>
              <a:rPr 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8"/>
              </a:rPr>
              <a:t>http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8"/>
              </a:rPr>
              <a:t>://gg.gg/i69tw</a:t>
            </a:r>
            <a:endParaRPr lang="en-US" sz="1800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 lv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8</a:t>
            </a:r>
            <a:r>
              <a:rPr lang="ko-KR" alt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과 팝콘을 먹으면서 영화를 </a:t>
            </a:r>
            <a:r>
              <a:rPr lang="ko-KR" alt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봤어  </a:t>
            </a:r>
            <a:r>
              <a:rPr 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9"/>
              </a:rPr>
              <a:t>http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9"/>
              </a:rPr>
              <a:t>://gg.gg/i69tz</a:t>
            </a:r>
            <a:endParaRPr lang="en-US" sz="1800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marR="0" lv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9</a:t>
            </a:r>
            <a:r>
              <a:rPr lang="ko-KR" alt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과 약속을 잘 지켰으면 </a:t>
            </a:r>
            <a:r>
              <a:rPr lang="ko-KR" alt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좋겠어  </a:t>
            </a:r>
            <a:r>
              <a:rPr 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10"/>
              </a:rPr>
              <a:t>http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10"/>
              </a:rPr>
              <a:t>://</a:t>
            </a:r>
            <a:r>
              <a:rPr lang="en-US" sz="1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hlinkClick r:id="rId10"/>
              </a:rPr>
              <a:t>gg.gg/i69x8</a:t>
            </a:r>
            <a:endParaRPr lang="en-US" sz="1800" dirty="0" smtClean="0">
              <a:solidFill>
                <a:srgbClr val="000000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lv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/>
              <a:t>10</a:t>
            </a:r>
            <a:r>
              <a:rPr lang="ko-KR" altLang="en-US" sz="1800" dirty="0"/>
              <a:t>과 아픈데 집에 가도 돼요</a:t>
            </a:r>
            <a:r>
              <a:rPr lang="en-US" sz="1800" dirty="0" smtClean="0"/>
              <a:t>?  </a:t>
            </a:r>
            <a:r>
              <a:rPr lang="en-US" sz="1800" dirty="0" smtClean="0">
                <a:hlinkClick r:id="rId11"/>
              </a:rPr>
              <a:t>http</a:t>
            </a:r>
            <a:r>
              <a:rPr lang="en-US" sz="1800" dirty="0">
                <a:hlinkClick r:id="rId11"/>
              </a:rPr>
              <a:t>://gg.gg/i69u9</a:t>
            </a:r>
            <a:endParaRPr lang="en-US" sz="1800" dirty="0"/>
          </a:p>
          <a:p>
            <a:pPr marL="0" lv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/>
              <a:t>11</a:t>
            </a:r>
            <a:r>
              <a:rPr lang="ko-KR" altLang="en-US" sz="1800" dirty="0"/>
              <a:t>과 빨리 나으려면 어떻게 해야 돼요</a:t>
            </a:r>
            <a:r>
              <a:rPr lang="en-US" sz="1800" dirty="0" smtClean="0"/>
              <a:t>?   </a:t>
            </a:r>
            <a:r>
              <a:rPr lang="en-US" sz="1800" dirty="0" smtClean="0">
                <a:hlinkClick r:id="rId12"/>
              </a:rPr>
              <a:t>http</a:t>
            </a:r>
            <a:r>
              <a:rPr lang="en-US" sz="1800" dirty="0">
                <a:hlinkClick r:id="rId12"/>
              </a:rPr>
              <a:t>://gg.gg/i69uf</a:t>
            </a:r>
            <a:endParaRPr lang="en-US" sz="1800" dirty="0"/>
          </a:p>
          <a:p>
            <a:pPr marL="0" lv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/>
              <a:t>12</a:t>
            </a:r>
            <a:r>
              <a:rPr lang="ko-KR" altLang="en-US" sz="1800" dirty="0"/>
              <a:t>과 환경을 보호하려면</a:t>
            </a:r>
            <a:r>
              <a:rPr lang="en-US" sz="1800" dirty="0" smtClean="0"/>
              <a:t>?  </a:t>
            </a:r>
            <a:r>
              <a:rPr lang="en-US" sz="1800" dirty="0" smtClean="0">
                <a:hlinkClick r:id="rId13"/>
              </a:rPr>
              <a:t>http</a:t>
            </a:r>
            <a:r>
              <a:rPr lang="en-US" sz="1800" dirty="0">
                <a:hlinkClick r:id="rId13"/>
              </a:rPr>
              <a:t>://</a:t>
            </a:r>
            <a:r>
              <a:rPr lang="en-US" sz="1800" dirty="0" smtClean="0">
                <a:hlinkClick r:id="rId13"/>
              </a:rPr>
              <a:t>gg.gg/i69uh</a:t>
            </a:r>
            <a:endParaRPr lang="en-US" sz="1800" dirty="0" smtClean="0"/>
          </a:p>
          <a:p>
            <a:pPr marL="0" lv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/>
              <a:t>13</a:t>
            </a:r>
            <a:r>
              <a:rPr lang="ko-KR" altLang="en-US" sz="1800" dirty="0"/>
              <a:t>과 제가 뭘 제일 좋아하는지 아세요</a:t>
            </a:r>
            <a:r>
              <a:rPr lang="en-US" sz="1800" dirty="0" smtClean="0"/>
              <a:t>?  </a:t>
            </a:r>
            <a:r>
              <a:rPr lang="en-US" sz="1800" dirty="0" smtClean="0">
                <a:hlinkClick r:id="rId14"/>
              </a:rPr>
              <a:t>http</a:t>
            </a:r>
            <a:r>
              <a:rPr lang="en-US" sz="1800" dirty="0">
                <a:hlinkClick r:id="rId14"/>
              </a:rPr>
              <a:t>://gg.gg/i69un</a:t>
            </a:r>
            <a:endParaRPr lang="en-US" sz="1800" dirty="0"/>
          </a:p>
          <a:p>
            <a:pPr marL="0" lv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/>
              <a:t>14</a:t>
            </a:r>
            <a:r>
              <a:rPr lang="ko-KR" altLang="en-US" sz="1800" dirty="0"/>
              <a:t>과 같이 자전거 타러 </a:t>
            </a:r>
            <a:r>
              <a:rPr lang="ko-KR" altLang="en-US" sz="1800" dirty="0" smtClean="0"/>
              <a:t>가재요 </a:t>
            </a:r>
            <a:r>
              <a:rPr lang="en-US" sz="1800" dirty="0" smtClean="0">
                <a:hlinkClick r:id="rId15"/>
              </a:rPr>
              <a:t>http</a:t>
            </a:r>
            <a:r>
              <a:rPr lang="en-US" sz="1800" dirty="0">
                <a:hlinkClick r:id="rId15"/>
              </a:rPr>
              <a:t>://gg.gg/i69ur</a:t>
            </a:r>
            <a:endParaRPr lang="en-US" sz="1800" dirty="0"/>
          </a:p>
          <a:p>
            <a:pPr marL="0" lvl="0" indent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1800" dirty="0"/>
              <a:t>15</a:t>
            </a:r>
            <a:r>
              <a:rPr lang="ko-KR" altLang="en-US" sz="1800" dirty="0"/>
              <a:t>과 여러분이 </a:t>
            </a:r>
            <a:r>
              <a:rPr lang="ko-KR" altLang="en-US" sz="1800" dirty="0" smtClean="0"/>
              <a:t>자랑스러워요   </a:t>
            </a:r>
            <a:r>
              <a:rPr lang="en-US" sz="1800" dirty="0" smtClean="0">
                <a:hlinkClick r:id="rId16"/>
              </a:rPr>
              <a:t>http</a:t>
            </a:r>
            <a:r>
              <a:rPr lang="en-US" sz="1800" dirty="0">
                <a:hlinkClick r:id="rId16"/>
              </a:rPr>
              <a:t>://gg.gg/i69ux</a:t>
            </a:r>
            <a:endParaRPr lang="en-US" sz="1800" dirty="0"/>
          </a:p>
          <a:p>
            <a:pPr marL="0" lvl="0" indent="0">
              <a:spcBef>
                <a:spcPts val="400"/>
              </a:spcBef>
              <a:spcAft>
                <a:spcPts val="400"/>
              </a:spcAft>
              <a:buNone/>
            </a:pPr>
            <a:endParaRPr lang="en-US" sz="1800" dirty="0"/>
          </a:p>
          <a:p>
            <a:pPr marL="0" marR="0" lvl="0" indent="0">
              <a:spcBef>
                <a:spcPts val="400"/>
              </a:spcBef>
              <a:spcAft>
                <a:spcPts val="400"/>
              </a:spcAft>
              <a:buNone/>
            </a:pPr>
            <a:endParaRPr lang="en-US" sz="1800" dirty="0"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>
              <a:spcBef>
                <a:spcPts val="400"/>
              </a:spcBef>
              <a:spcAft>
                <a:spcPts val="400"/>
              </a:spcAft>
              <a:buNone/>
            </a:pPr>
            <a:endParaRPr lang="en-US" sz="1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123E61F-F525-B240-BECB-927D671D3766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746" y="44624"/>
            <a:ext cx="8834742" cy="4770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ko-KR" altLang="en-US" sz="2500" dirty="0"/>
              <a:t>모든 단어를 퀴즈렛으로 들어가 연습하기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79164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재미있는</a:t>
            </a:r>
            <a:r>
              <a:rPr kumimoji="1" lang="ko-KR" altLang="en-US" dirty="0"/>
              <a:t> 전래동화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46BA28EE-07F6-4341-8BE8-030D2EDE0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430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&lt;</a:t>
            </a:r>
            <a:r>
              <a:rPr kumimoji="1" lang="ko-KR" altLang="en-US" dirty="0"/>
              <a:t>토끼의 간</a:t>
            </a:r>
            <a:r>
              <a:rPr kumimoji="1" lang="en-US" altLang="ko-KR" dirty="0"/>
              <a:t>&gt;</a:t>
            </a:r>
          </a:p>
          <a:p>
            <a:pPr marL="0" indent="0">
              <a:buFontTx/>
              <a:buNone/>
              <a:defRPr/>
            </a:pPr>
            <a:r>
              <a:rPr lang="en-US" sz="2800" dirty="0">
                <a:hlinkClick r:id="rId2"/>
              </a:rPr>
              <a:t>https://www.youtube.com/watch?v=8YtEuIOf26g</a:t>
            </a:r>
            <a:endParaRPr kumimoji="1" lang="en-US" altLang="ko-KR" sz="2800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lang="en-US" altLang="x-none" sz="2400" dirty="0"/>
          </a:p>
          <a:p>
            <a:pPr marL="0" indent="0">
              <a:buFontTx/>
              <a:buNone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endParaRPr kumimoji="1" lang="x-none" alt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C111480-F25D-044D-9E4A-573BF9DA7B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70" y="2852936"/>
            <a:ext cx="8155460" cy="33843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4CFDE501-A37C-5742-B612-7578EF5C43C0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59059203-EF1D-F241-BD9D-9116B32C670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x-none" dirty="0"/>
              <a:t>&lt;</a:t>
            </a:r>
            <a:r>
              <a:rPr kumimoji="1" lang="ko-KR" altLang="en-US" dirty="0"/>
              <a:t>토끼의 간</a:t>
            </a:r>
            <a:r>
              <a:rPr kumimoji="1" lang="en-US" altLang="ko-KR" dirty="0"/>
              <a:t>&gt;</a:t>
            </a:r>
            <a:r>
              <a:rPr kumimoji="1" lang="ko-KR" altLang="en-US" dirty="0"/>
              <a:t> </a:t>
            </a:r>
            <a:r>
              <a:rPr kumimoji="1" lang="ko-KR" altLang="en-US" sz="2800" dirty="0"/>
              <a:t>쓰기 숙제</a:t>
            </a:r>
            <a:endParaRPr kumimoji="1" lang="x-none" altLang="en-US" sz="28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546D1850-802D-D44A-9028-D38F293A2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47665"/>
          </a:xfrm>
        </p:spPr>
        <p:txBody>
          <a:bodyPr/>
          <a:lstStyle/>
          <a:p>
            <a:pPr marL="457200" indent="-457200">
              <a:buFontTx/>
              <a:buAutoNum type="arabicPeriod"/>
              <a:defRPr/>
            </a:pPr>
            <a:r>
              <a:rPr kumimoji="1" lang="en-US" altLang="ko-KR" sz="2000" dirty="0"/>
              <a:t>&lt;</a:t>
            </a:r>
            <a:r>
              <a:rPr kumimoji="1" lang="ko-KR" altLang="en-US" sz="2000" dirty="0"/>
              <a:t>토끼의 간</a:t>
            </a:r>
            <a:r>
              <a:rPr kumimoji="1" lang="en-US" altLang="ko-KR" sz="2000" dirty="0"/>
              <a:t>&gt;</a:t>
            </a:r>
            <a:r>
              <a:rPr kumimoji="1" lang="ko-KR" altLang="en-US" sz="2000" dirty="0"/>
              <a:t> 전래동화에 나오는 새 단어 뜻을 알아봅시다</a:t>
            </a:r>
            <a:r>
              <a:rPr kumimoji="1" lang="en-US" altLang="ko-KR" sz="2000" dirty="0"/>
              <a:t>.</a:t>
            </a:r>
            <a:r>
              <a:rPr kumimoji="1" lang="ko-KR" altLang="en-US" sz="2000" dirty="0"/>
              <a:t> </a:t>
            </a:r>
            <a:endParaRPr kumimoji="1" lang="en-US" altLang="ko-KR" sz="2000" dirty="0"/>
          </a:p>
          <a:p>
            <a:pPr marL="457200" indent="-457200">
              <a:buAutoNum type="arabicParenR"/>
              <a:defRPr/>
            </a:pPr>
            <a:r>
              <a:rPr kumimoji="1" lang="ko-KR" altLang="en-US" sz="1600" dirty="0"/>
              <a:t>의원</a:t>
            </a:r>
            <a:endParaRPr kumimoji="1" lang="en-US" altLang="ko-KR" sz="1600" dirty="0"/>
          </a:p>
          <a:p>
            <a:pPr marL="457200" indent="-457200">
              <a:buAutoNum type="arabicParenR"/>
              <a:defRPr/>
            </a:pPr>
            <a:r>
              <a:rPr kumimoji="1" lang="ko-KR" altLang="en-US" sz="1600" dirty="0"/>
              <a:t>뭍으로 올라가다</a:t>
            </a:r>
            <a:endParaRPr kumimoji="1" lang="en-US" altLang="ko-KR" sz="1600" dirty="0"/>
          </a:p>
          <a:p>
            <a:pPr marL="457200" indent="-457200">
              <a:buAutoNum type="arabicParenR"/>
              <a:defRPr/>
            </a:pPr>
            <a:r>
              <a:rPr kumimoji="1" lang="ko-KR" altLang="en-US" sz="1600" dirty="0"/>
              <a:t>초대하다</a:t>
            </a:r>
            <a:endParaRPr kumimoji="1" lang="en-US" altLang="ko-KR" sz="1600" dirty="0"/>
          </a:p>
          <a:p>
            <a:pPr marL="457200" indent="-457200">
              <a:buAutoNum type="arabicParenR"/>
              <a:defRPr/>
            </a:pPr>
            <a:r>
              <a:rPr kumimoji="1" lang="ko-KR" altLang="en-US" sz="1600" dirty="0"/>
              <a:t>귀가 솔깃하다</a:t>
            </a:r>
            <a:endParaRPr kumimoji="1" lang="en-US" altLang="ko-KR" sz="1600" dirty="0"/>
          </a:p>
          <a:p>
            <a:pPr marL="457200" indent="-457200">
              <a:buAutoNum type="arabicParenR"/>
              <a:defRPr/>
            </a:pPr>
            <a:r>
              <a:rPr kumimoji="1" lang="ko-KR" altLang="en-US" sz="1600" dirty="0"/>
              <a:t>토끼의 간</a:t>
            </a:r>
            <a:endParaRPr kumimoji="1" lang="en-US" altLang="ko-KR" sz="1600" dirty="0"/>
          </a:p>
          <a:p>
            <a:pPr marL="457200" indent="-457200">
              <a:buAutoNum type="arabicParenR"/>
              <a:defRPr/>
            </a:pPr>
            <a:r>
              <a:rPr kumimoji="1" lang="ko-KR" altLang="en-US" sz="1600" dirty="0"/>
              <a:t>도망치다</a:t>
            </a:r>
            <a:endParaRPr kumimoji="1" lang="en-US" altLang="ko-KR" sz="1600" dirty="0"/>
          </a:p>
          <a:p>
            <a:pPr marL="457200" indent="-457200">
              <a:buAutoNum type="arabicParenR"/>
              <a:defRPr/>
            </a:pPr>
            <a:r>
              <a:rPr kumimoji="1" lang="ko-KR" altLang="en-US" sz="1600" dirty="0"/>
              <a:t>어쩔 줄 모르다</a:t>
            </a:r>
            <a:endParaRPr kumimoji="1" lang="en-US" altLang="ko-KR" sz="1600" dirty="0"/>
          </a:p>
          <a:p>
            <a:pPr marL="457200" indent="-457200">
              <a:buAutoNum type="arabicParenR"/>
              <a:defRPr/>
            </a:pPr>
            <a:r>
              <a:rPr kumimoji="1" lang="ko-KR" altLang="en-US" sz="1600" dirty="0"/>
              <a:t>산삼</a:t>
            </a:r>
            <a:endParaRPr kumimoji="1" lang="en-US" altLang="ko-KR" sz="1600" dirty="0"/>
          </a:p>
          <a:p>
            <a:pPr marL="457200" indent="-457200">
              <a:buAutoNum type="arabicParenR"/>
              <a:defRPr/>
            </a:pPr>
            <a:r>
              <a:rPr kumimoji="1" lang="ko-KR" altLang="en-US" sz="1600" dirty="0"/>
              <a:t>병이 낫다</a:t>
            </a:r>
            <a:endParaRPr kumimoji="1" lang="en-US" altLang="ko-KR" sz="1600" dirty="0"/>
          </a:p>
          <a:p>
            <a:pPr marL="457200" indent="-457200">
              <a:buAutoNum type="arabicParenR"/>
              <a:defRPr/>
            </a:pPr>
            <a:r>
              <a:rPr kumimoji="1" lang="ko-KR" altLang="en-US" sz="1600" dirty="0"/>
              <a:t>판소리</a:t>
            </a:r>
            <a:endParaRPr kumimoji="1" lang="en-US" altLang="ko-KR" sz="1600" dirty="0"/>
          </a:p>
          <a:p>
            <a:pPr marL="457200" indent="-457200">
              <a:buAutoNum type="arabicParenR"/>
              <a:defRPr/>
            </a:pPr>
            <a:endParaRPr kumimoji="1" lang="en-US" altLang="ko-KR" sz="1600" dirty="0"/>
          </a:p>
          <a:p>
            <a:pPr marL="0" indent="0">
              <a:buFontTx/>
              <a:buNone/>
              <a:defRPr/>
            </a:pPr>
            <a:r>
              <a:rPr kumimoji="1" lang="en-US" altLang="ko-KR" sz="2000" dirty="0"/>
              <a:t>2.</a:t>
            </a:r>
            <a:r>
              <a:rPr kumimoji="1" lang="ko-KR" altLang="en-US" sz="2000" dirty="0"/>
              <a:t> </a:t>
            </a:r>
            <a:r>
              <a:rPr kumimoji="1" lang="en-US" altLang="ko-KR" sz="2000" dirty="0"/>
              <a:t>&lt;</a:t>
            </a:r>
            <a:r>
              <a:rPr kumimoji="1" lang="ko-KR" altLang="en-US" sz="2000" dirty="0"/>
              <a:t>토끼의 간</a:t>
            </a:r>
            <a:r>
              <a:rPr kumimoji="1" lang="en-US" altLang="ko-KR" sz="2000" dirty="0"/>
              <a:t>&gt;</a:t>
            </a:r>
            <a:r>
              <a:rPr kumimoji="1" lang="ko-KR" altLang="en-US" sz="2000" dirty="0"/>
              <a:t> 이야기에 나오는 토끼와 자라의 성격은 어떤지 이야기해 봅시다</a:t>
            </a:r>
            <a:r>
              <a:rPr kumimoji="1" lang="en-US" altLang="ko-KR" sz="2000" dirty="0"/>
              <a:t>.</a:t>
            </a:r>
            <a:r>
              <a:rPr kumimoji="1" lang="ko-KR" altLang="en-US" sz="2000" dirty="0"/>
              <a:t> 내가 만약 토끼였다면 이 상황에서 어떻게 했을까요</a:t>
            </a:r>
            <a:r>
              <a:rPr kumimoji="1" lang="en-US" altLang="ko-KR" sz="2000" dirty="0"/>
              <a:t>?</a:t>
            </a:r>
            <a:r>
              <a:rPr kumimoji="1" lang="ko-KR" altLang="en-US" sz="2000" dirty="0"/>
              <a:t> </a:t>
            </a:r>
            <a:endParaRPr kumimoji="1" lang="en-US" altLang="ko-KR" sz="2000" dirty="0"/>
          </a:p>
          <a:p>
            <a:pPr marL="0" indent="0">
              <a:buFontTx/>
              <a:buNone/>
              <a:defRPr/>
            </a:pPr>
            <a:r>
              <a:rPr kumimoji="1" lang="ko-KR" altLang="en-US" sz="1600" dirty="0"/>
              <a:t>                                                                                                      </a:t>
            </a:r>
            <a:r>
              <a:rPr kumimoji="1" lang="en-US" altLang="ko-KR" sz="1600" dirty="0"/>
              <a:t>(</a:t>
            </a:r>
            <a:r>
              <a:rPr kumimoji="1" lang="ko-KR" altLang="en-US" sz="1600" dirty="0"/>
              <a:t>답을 공책에 써 봅시다</a:t>
            </a:r>
            <a:r>
              <a:rPr kumimoji="1" lang="en-US" altLang="ko-KR" sz="1600" dirty="0"/>
              <a:t>)</a:t>
            </a:r>
          </a:p>
          <a:p>
            <a:pPr marL="457200" indent="-457200">
              <a:buFontTx/>
              <a:buAutoNum type="arabicParenR"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x-none" altLang="en-US" dirty="0"/>
          </a:p>
        </p:txBody>
      </p:sp>
      <p:pic>
        <p:nvPicPr>
          <p:cNvPr id="6" name="Picture 5" descr="A picture containing table, small, sitting, food&#10;&#10;Description automatically generated">
            <a:extLst>
              <a:ext uri="{FF2B5EF4-FFF2-40B4-BE49-F238E27FC236}">
                <a16:creationId xmlns="" xmlns:a16="http://schemas.microsoft.com/office/drawing/2014/main" id="{648CFA58-D973-DD4F-9C4E-C4D428BD0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153" y="1988840"/>
            <a:ext cx="5005647" cy="273630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39E26FCD-280C-C04E-88D6-22A8A8DDD502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5EE9F4F-DD5D-7E43-B90C-A1DEA7B87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32" y="168335"/>
            <a:ext cx="8568952" cy="63408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연습문제 </a:t>
            </a:r>
            <a:r>
              <a:rPr lang="en-US" altLang="ko-KR" sz="3600" dirty="0"/>
              <a:t>(</a:t>
            </a:r>
            <a:r>
              <a:rPr lang="ko-KR" altLang="en-US" sz="3600" dirty="0"/>
              <a:t>숙제</a:t>
            </a:r>
            <a:r>
              <a:rPr lang="en-US" altLang="ko-KR" sz="3600" dirty="0"/>
              <a:t>)</a:t>
            </a:r>
            <a:endParaRPr lang="en-US" sz="36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F1CC2C44-DA09-824F-8453-8083957B34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" b="1388"/>
          <a:stretch/>
        </p:blipFill>
        <p:spPr>
          <a:xfrm>
            <a:off x="299240" y="836711"/>
            <a:ext cx="8521232" cy="5112569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A803A163-61D5-DA42-88C9-4734CDB098B0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Oval 7"/>
          <p:cNvSpPr/>
          <p:nvPr/>
        </p:nvSpPr>
        <p:spPr>
          <a:xfrm>
            <a:off x="1835696" y="3645024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004048" y="4437112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419872" y="5301208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8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1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6677AC-DDD4-C142-AFBE-E623C5946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EE5F0BEF-1EB3-024C-9133-D178E56F76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60" y="274638"/>
            <a:ext cx="8435280" cy="5818657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B10344F7-63DF-CF44-8AE8-5F77CF1CB846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Oval 8"/>
          <p:cNvSpPr/>
          <p:nvPr/>
        </p:nvSpPr>
        <p:spPr>
          <a:xfrm>
            <a:off x="3275856" y="1844824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167263" y="3326173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167263" y="5085184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183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8A83B9-F461-CD4A-9F87-133A4C28A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text&#10;&#10;Description automatically generated">
            <a:extLst>
              <a:ext uri="{FF2B5EF4-FFF2-40B4-BE49-F238E27FC236}">
                <a16:creationId xmlns="" xmlns:a16="http://schemas.microsoft.com/office/drawing/2014/main" id="{0D9CB636-4DE8-4141-A50D-450489FD48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84" y="296362"/>
            <a:ext cx="8424936" cy="5890666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1AD78A73-CE2B-F741-AD22-17AEFCB54572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547664" y="2204864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573095" y="3601877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644008" y="5301208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58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98F1AB-4D15-A84E-AF96-715C74AAF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text&#10;&#10;Description automatically generated">
            <a:extLst>
              <a:ext uri="{FF2B5EF4-FFF2-40B4-BE49-F238E27FC236}">
                <a16:creationId xmlns="" xmlns:a16="http://schemas.microsoft.com/office/drawing/2014/main" id="{BD77083C-799D-C641-B931-CBD071A34E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7950"/>
            <a:ext cx="8496944" cy="5962674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E0C99BA7-B6F9-2845-A469-C69A4D19DABA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Oval 7"/>
          <p:cNvSpPr/>
          <p:nvPr/>
        </p:nvSpPr>
        <p:spPr>
          <a:xfrm>
            <a:off x="4271062" y="3984651"/>
            <a:ext cx="357065" cy="357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71339" y="5218260"/>
            <a:ext cx="357065" cy="357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72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A21159-B85A-7049-BD42-2FF14A81B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175F061C-0BCA-7843-B897-0D45DFC1CF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507287" cy="5962674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AFA864CB-850B-7A43-B20C-CCC772A60DA1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Oval 7"/>
          <p:cNvSpPr/>
          <p:nvPr/>
        </p:nvSpPr>
        <p:spPr>
          <a:xfrm>
            <a:off x="1529719" y="1844824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509121" y="5630115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7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제목 1">
            <a:extLst>
              <a:ext uri="{FF2B5EF4-FFF2-40B4-BE49-F238E27FC236}">
                <a16:creationId xmlns="" xmlns:a16="http://schemas.microsoft.com/office/drawing/2014/main" id="{FE1354AF-015F-404E-94A3-7AEA3A8A10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55488"/>
            <a:ext cx="9108504" cy="1143000"/>
          </a:xfrm>
          <a:solidFill>
            <a:srgbClr val="FFC000"/>
          </a:solidFill>
        </p:spPr>
        <p:txBody>
          <a:bodyPr/>
          <a:lstStyle/>
          <a:p>
            <a:r>
              <a:rPr kumimoji="1" lang="en-US" altLang="en-US"/>
              <a:t>Do now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8FAFA741-E2B4-884B-ACE5-0F57ADE58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71269"/>
            <a:ext cx="9110924" cy="1371943"/>
          </a:xfrm>
          <a:solidFill>
            <a:srgbClr val="FFFFCC"/>
          </a:solidFill>
        </p:spPr>
        <p:txBody>
          <a:bodyPr anchor="ctr"/>
          <a:lstStyle/>
          <a:p>
            <a:pPr marL="0" indent="0">
              <a:buNone/>
              <a:defRPr/>
            </a:pPr>
            <a:r>
              <a:rPr kumimoji="1" lang="ko-KR" altLang="en-US" sz="1600" dirty="0"/>
              <a:t>* </a:t>
            </a:r>
            <a:r>
              <a:rPr kumimoji="1" lang="en-US" altLang="x-none" sz="1600" dirty="0" err="1"/>
              <a:t>Quizizz</a:t>
            </a:r>
            <a:r>
              <a:rPr kumimoji="1" lang="en-US" altLang="x-none" sz="1600" dirty="0"/>
              <a:t> </a:t>
            </a:r>
            <a:r>
              <a:rPr kumimoji="1" lang="ko-KR" altLang="en-US" sz="1600" dirty="0" smtClean="0"/>
              <a:t>사이트나 </a:t>
            </a:r>
            <a:r>
              <a:rPr kumimoji="1" lang="en-US" altLang="ko-KR" sz="1600" dirty="0"/>
              <a:t>Kahoot </a:t>
            </a:r>
            <a:r>
              <a:rPr kumimoji="1" lang="ko-KR" altLang="en-US" sz="1600" dirty="0"/>
              <a:t>사이트로 </a:t>
            </a:r>
            <a:r>
              <a:rPr kumimoji="1" lang="ko-KR" altLang="en-US" sz="1600" dirty="0" smtClean="0"/>
              <a:t>연결해 수업 </a:t>
            </a:r>
            <a:r>
              <a:rPr kumimoji="1" lang="ko-KR" altLang="en-US" sz="1600" dirty="0"/>
              <a:t>전에 재미있는 한글 게임을 해 봅시다</a:t>
            </a:r>
            <a:r>
              <a:rPr kumimoji="1" lang="en-US" altLang="ko-KR" sz="1600" dirty="0"/>
              <a:t>.</a:t>
            </a:r>
          </a:p>
          <a:p>
            <a:pPr marL="0" indent="0">
              <a:buFontTx/>
              <a:buNone/>
              <a:defRPr/>
            </a:pPr>
            <a:r>
              <a:rPr kumimoji="1" lang="ko-KR" altLang="en-US" sz="1600" dirty="0"/>
              <a:t>  </a:t>
            </a:r>
            <a:r>
              <a:rPr kumimoji="1" lang="en-US" altLang="ko-KR" sz="1600" dirty="0"/>
              <a:t>(</a:t>
            </a:r>
            <a:r>
              <a:rPr kumimoji="1" lang="ko-KR" altLang="en-US" sz="1600" dirty="0"/>
              <a:t>참조</a:t>
            </a:r>
            <a:r>
              <a:rPr kumimoji="1" lang="en-US" altLang="ko-KR" sz="1600" dirty="0"/>
              <a:t>:</a:t>
            </a:r>
            <a:r>
              <a:rPr kumimoji="1" lang="ko-KR" altLang="en-US" sz="1600" dirty="0"/>
              <a:t> 수업 시작 전에</a:t>
            </a:r>
            <a:r>
              <a:rPr kumimoji="1" lang="en-US" altLang="ko-KR" sz="1600" dirty="0"/>
              <a:t>,</a:t>
            </a:r>
            <a:r>
              <a:rPr kumimoji="1" lang="ko-KR" altLang="en-US" sz="1600" dirty="0"/>
              <a:t> 컴퓨터 온라인 수업을 위해 </a:t>
            </a:r>
            <a:r>
              <a:rPr kumimoji="1" lang="ko-KR" altLang="en-US" sz="1600" dirty="0" smtClean="0"/>
              <a:t>화상 수업을 </a:t>
            </a:r>
            <a:r>
              <a:rPr kumimoji="1" lang="ko-KR" altLang="en-US" sz="1600" dirty="0"/>
              <a:t>연결할 때</a:t>
            </a:r>
            <a:r>
              <a:rPr kumimoji="1" lang="en-US" altLang="ko-KR" sz="1600" dirty="0"/>
              <a:t>,</a:t>
            </a:r>
            <a:r>
              <a:rPr kumimoji="1" lang="ko-KR" altLang="en-US" sz="1600" dirty="0"/>
              <a:t> 이 사이트의 연결도 학부모님께 도움을 요청합니다</a:t>
            </a:r>
            <a:r>
              <a:rPr kumimoji="1" lang="en-US" altLang="ko-KR" sz="1600" dirty="0"/>
              <a:t>.</a:t>
            </a:r>
            <a:r>
              <a:rPr kumimoji="1" lang="ko-KR" altLang="en-US" sz="1600" dirty="0"/>
              <a:t> 학부모가 컴퓨터 상황을 점검한 후에 학생들이 화상 온라인 수업에 참여합니다</a:t>
            </a:r>
            <a:r>
              <a:rPr kumimoji="1" lang="en-US" altLang="ko-KR" sz="1600" dirty="0" smtClean="0"/>
              <a:t>.)</a:t>
            </a:r>
            <a:endParaRPr lang="en-US" altLang="ko-KR" sz="14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FF5FF976-AB6F-5941-A4A4-3360039838C2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BADD518-B34D-424C-8B1E-B435A76DCA8F}"/>
              </a:ext>
            </a:extLst>
          </p:cNvPr>
          <p:cNvSpPr txBox="1"/>
          <p:nvPr/>
        </p:nvSpPr>
        <p:spPr>
          <a:xfrm>
            <a:off x="0" y="2915994"/>
            <a:ext cx="9108504" cy="132343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indent="0">
              <a:buNone/>
              <a:defRPr/>
            </a:pPr>
            <a:r>
              <a:rPr lang="ko-KR" altLang="en-US" sz="2000" dirty="0"/>
              <a:t>* 게임은 교사가 </a:t>
            </a:r>
            <a:r>
              <a:rPr lang="ko-KR" altLang="en-US" sz="2000" dirty="0" err="1"/>
              <a:t>게임창을</a:t>
            </a:r>
            <a:r>
              <a:rPr lang="ko-KR" altLang="en-US" sz="2000" dirty="0"/>
              <a:t> 열 때마다 코드가 다릅니다</a:t>
            </a:r>
            <a:r>
              <a:rPr lang="en-US" altLang="ko-KR" sz="2000" dirty="0"/>
              <a:t>.</a:t>
            </a:r>
          </a:p>
          <a:p>
            <a:pPr marL="0" indent="0">
              <a:buNone/>
              <a:defRPr/>
            </a:pPr>
            <a:r>
              <a:rPr lang="ko-KR" altLang="en-US" sz="2000" dirty="0"/>
              <a:t/>
            </a:r>
            <a:br>
              <a:rPr lang="ko-KR" altLang="en-US" sz="2000" dirty="0"/>
            </a:br>
            <a:r>
              <a:rPr lang="en-US" altLang="ko-KR" sz="2000" dirty="0"/>
              <a:t>q</a:t>
            </a:r>
            <a:r>
              <a:rPr lang="en-US" altLang="ko-KR" sz="2000" dirty="0" smtClean="0"/>
              <a:t>uzizz.com</a:t>
            </a:r>
            <a:endParaRPr lang="en-US" altLang="ko-KR" sz="2000" dirty="0"/>
          </a:p>
          <a:p>
            <a:pPr marL="0" indent="0">
              <a:buNone/>
              <a:defRPr/>
            </a:pPr>
            <a:r>
              <a:rPr kumimoji="1" lang="en-US" altLang="en-US" sz="2000" dirty="0"/>
              <a:t>k</a:t>
            </a:r>
            <a:r>
              <a:rPr kumimoji="1" lang="en-US" altLang="en-US" sz="2000" dirty="0" smtClean="0"/>
              <a:t>ahoot.com</a:t>
            </a:r>
            <a:endParaRPr kumimoji="1" lang="x-none" altLang="en-US" sz="2000" dirty="0"/>
          </a:p>
        </p:txBody>
      </p:sp>
      <p:pic>
        <p:nvPicPr>
          <p:cNvPr id="8" name="Picture 7" descr="A screenshot of a social media post&#10;&#10;Description automatically generated">
            <a:extLst>
              <a:ext uri="{FF2B5EF4-FFF2-40B4-BE49-F238E27FC236}">
                <a16:creationId xmlns="" xmlns:a16="http://schemas.microsoft.com/office/drawing/2014/main" id="{4EC6DB7F-E00E-4340-8CEE-903E47A75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9432"/>
            <a:ext cx="9072869" cy="199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33592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  <p:bldP spid="3" grpId="0" build="p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D474DB-6FDF-084E-A1E4-3FEB7D3BC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F88FCFFD-3153-834E-82C5-B8DAC7F7DC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74638"/>
            <a:ext cx="8229599" cy="6031265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FBEFEDF3-B8C9-E24E-8DB7-56AD10622B37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43650" y="2211466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241594" y="5558086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58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79506D-B431-6E48-BB0A-35A042E81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26C89A9-684B-CF40-B931-0BF23C5E3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6" y="343229"/>
            <a:ext cx="8496944" cy="5962674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132E3A13-2199-7143-B4BA-1F2EFEB4F4B8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B11B4D7-17CD-784B-89E7-723B0859C97B}"/>
              </a:ext>
            </a:extLst>
          </p:cNvPr>
          <p:cNvSpPr txBox="1"/>
          <p:nvPr/>
        </p:nvSpPr>
        <p:spPr>
          <a:xfrm>
            <a:off x="971600" y="4653136"/>
            <a:ext cx="7904240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달콤한 아이스크림</a:t>
            </a:r>
            <a:r>
              <a:rPr lang="en-US" altLang="ko-KR" sz="2000" dirty="0">
                <a:solidFill>
                  <a:srgbClr val="FF0000"/>
                </a:solidFill>
              </a:rPr>
              <a:t>,</a:t>
            </a:r>
            <a:r>
              <a:rPr lang="ko-KR" altLang="en-US" sz="2000" dirty="0">
                <a:solidFill>
                  <a:srgbClr val="FF0000"/>
                </a:solidFill>
              </a:rPr>
              <a:t> 부드러운 솜사탕</a:t>
            </a:r>
            <a:r>
              <a:rPr lang="en-US" altLang="ko-KR" sz="2000" dirty="0">
                <a:solidFill>
                  <a:srgbClr val="FF0000"/>
                </a:solidFill>
              </a:rPr>
              <a:t>,</a:t>
            </a:r>
            <a:r>
              <a:rPr lang="ko-KR" altLang="en-US" sz="2000" dirty="0">
                <a:solidFill>
                  <a:srgbClr val="FF0000"/>
                </a:solidFill>
              </a:rPr>
              <a:t> 날씨가 맑은 날에 운동장에서 뛰노는 것</a:t>
            </a:r>
            <a:r>
              <a:rPr lang="en-US" altLang="ko-KR" sz="2000" dirty="0">
                <a:solidFill>
                  <a:srgbClr val="FF0000"/>
                </a:solidFill>
              </a:rPr>
              <a:t>,</a:t>
            </a:r>
            <a:r>
              <a:rPr lang="ko-KR" altLang="en-US" sz="2000" dirty="0">
                <a:solidFill>
                  <a:srgbClr val="FF0000"/>
                </a:solidFill>
              </a:rPr>
              <a:t> 일요일 아침에 아빠와 같이 산책을 가는 것 </a:t>
            </a:r>
            <a:r>
              <a:rPr lang="en-US" altLang="ko-KR" sz="2000" dirty="0">
                <a:solidFill>
                  <a:srgbClr val="FF0000"/>
                </a:solidFill>
              </a:rPr>
              <a:t>………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18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8AC796-4398-2B48-A6EE-35BBF69B4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="" xmlns:a16="http://schemas.microsoft.com/office/drawing/2014/main" id="{9AD31525-9410-F449-B468-5101470A5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6672"/>
            <a:ext cx="8435280" cy="5688632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B036AA56-7EA0-C04E-A21E-68A3E4889EF4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006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x-none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1967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dirty="0"/>
              <a:t>1.</a:t>
            </a:r>
            <a:r>
              <a:rPr lang="ko-KR" altLang="en-US" dirty="0"/>
              <a:t> </a:t>
            </a:r>
            <a:r>
              <a:rPr lang="x-none" altLang="en-US" sz="2800" dirty="0"/>
              <a:t>오늘의</a:t>
            </a:r>
            <a:r>
              <a:rPr lang="ko-KR" altLang="en-US" sz="2800" dirty="0"/>
              <a:t> 문법 </a:t>
            </a:r>
            <a:r>
              <a:rPr lang="en-US" altLang="x-none" sz="2800" dirty="0"/>
              <a:t>PPT </a:t>
            </a:r>
            <a:r>
              <a:rPr lang="x-none" altLang="x-none" sz="2800" dirty="0"/>
              <a:t>복습</a:t>
            </a:r>
            <a:r>
              <a:rPr lang="x-none" altLang="en-US" sz="2800" dirty="0"/>
              <a:t>하기</a:t>
            </a:r>
            <a:endParaRPr lang="x-none" altLang="x-none" sz="2800" dirty="0"/>
          </a:p>
          <a:p>
            <a:pPr marL="0" indent="0">
              <a:buFontTx/>
              <a:buNone/>
              <a:defRPr/>
            </a:pPr>
            <a:r>
              <a:rPr lang="ko-KR" altLang="en-US" sz="2800" dirty="0"/>
              <a:t>    전래동화 </a:t>
            </a:r>
            <a:r>
              <a:rPr lang="en-US" altLang="ko-KR" sz="2800" dirty="0"/>
              <a:t>‘</a:t>
            </a:r>
            <a:r>
              <a:rPr lang="ko-KR" altLang="en-US" sz="2800" dirty="0"/>
              <a:t>토끼의 </a:t>
            </a:r>
            <a:r>
              <a:rPr lang="ko-KR" altLang="en-US" sz="2800" dirty="0" smtClean="0"/>
              <a:t>간</a:t>
            </a:r>
            <a:r>
              <a:rPr lang="en-US" altLang="ko-KR" sz="2800" dirty="0" smtClean="0"/>
              <a:t>’ </a:t>
            </a:r>
            <a:r>
              <a:rPr lang="ko-KR" altLang="en-US" sz="2800" dirty="0" smtClean="0"/>
              <a:t>쓰기 </a:t>
            </a:r>
            <a:r>
              <a:rPr lang="ko-KR" altLang="en-US" sz="2800" dirty="0"/>
              <a:t>숙제</a:t>
            </a:r>
            <a:r>
              <a:rPr lang="x-none" altLang="x-none" sz="2800" dirty="0"/>
              <a:t> </a:t>
            </a:r>
            <a:endParaRPr lang="en-US" altLang="x-none" sz="2800" dirty="0"/>
          </a:p>
          <a:p>
            <a:pPr marL="0" indent="0">
              <a:buFontTx/>
              <a:buNone/>
              <a:defRPr/>
            </a:pPr>
            <a:r>
              <a:rPr lang="en-US" altLang="x-none" sz="2800" dirty="0"/>
              <a:t>2. </a:t>
            </a:r>
            <a:r>
              <a:rPr lang="ko-KR" altLang="en-US" sz="2800" dirty="0"/>
              <a:t>교과서 </a:t>
            </a:r>
            <a:r>
              <a:rPr lang="en-US" altLang="ko-KR" sz="2800" dirty="0"/>
              <a:t>P.137 ‘</a:t>
            </a:r>
            <a:r>
              <a:rPr lang="ko-KR" altLang="en-US" sz="2800" dirty="0"/>
              <a:t>토끼의 간</a:t>
            </a:r>
            <a:r>
              <a:rPr lang="en-US" altLang="ko-KR" sz="2800" dirty="0"/>
              <a:t>’</a:t>
            </a:r>
            <a:r>
              <a:rPr lang="ko-KR" altLang="en-US" sz="2800" dirty="0"/>
              <a:t> 쓰기 숙제</a:t>
            </a:r>
            <a:r>
              <a:rPr lang="en-US" altLang="x-none" sz="2800" dirty="0"/>
              <a:t> </a:t>
            </a:r>
            <a:endParaRPr lang="x-none" altLang="x-none" sz="2800" dirty="0"/>
          </a:p>
          <a:p>
            <a:pPr marL="0" indent="0">
              <a:buFontTx/>
              <a:buNone/>
              <a:defRPr/>
            </a:pPr>
            <a:r>
              <a:rPr lang="en-US" altLang="ko-KR" sz="2800" dirty="0"/>
              <a:t>2.</a:t>
            </a:r>
            <a:r>
              <a:rPr lang="ko-KR" altLang="en-US" sz="2800" dirty="0"/>
              <a:t> </a:t>
            </a:r>
            <a:r>
              <a:rPr lang="en-US" altLang="ko-KR" sz="2800" dirty="0" smtClean="0"/>
              <a:t>Quizlet</a:t>
            </a:r>
            <a:r>
              <a:rPr lang="ko-KR" altLang="en-US" sz="2800" dirty="0" smtClean="0"/>
              <a:t>으로 </a:t>
            </a:r>
            <a:r>
              <a:rPr lang="ko-KR" altLang="en-US" sz="2800" dirty="0"/>
              <a:t>단어 공부하기</a:t>
            </a:r>
            <a:endParaRPr lang="en-US" altLang="ko-KR" sz="2800" dirty="0"/>
          </a:p>
          <a:p>
            <a:r>
              <a:rPr lang="ko-KR" altLang="en-US" sz="2800" cap="all" dirty="0"/>
              <a:t>클래스 참여 링크</a:t>
            </a:r>
          </a:p>
          <a:p>
            <a:pPr marL="0" indent="0">
              <a:buNone/>
            </a:pPr>
            <a:r>
              <a:rPr lang="ko-KR" altLang="en-US" sz="2800" dirty="0">
                <a:hlinkClick r:id="rId2"/>
              </a:rPr>
              <a:t>  </a:t>
            </a:r>
            <a:r>
              <a:rPr lang="en-US" sz="2800" dirty="0">
                <a:hlinkClick r:id="rId2"/>
              </a:rPr>
              <a:t>https://quizlet.com/join/6DBkDVc4C</a:t>
            </a:r>
            <a:endParaRPr lang="en-US" altLang="ko-KR" sz="2800" dirty="0"/>
          </a:p>
          <a:p>
            <a:pPr marL="0" indent="0">
              <a:buFontTx/>
              <a:buNone/>
              <a:defRPr/>
            </a:pPr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2800" dirty="0"/>
              <a:t>Workbook P.</a:t>
            </a:r>
            <a:r>
              <a:rPr lang="ko-KR" altLang="en-US" sz="2800" dirty="0"/>
              <a:t> </a:t>
            </a:r>
            <a:r>
              <a:rPr lang="en-US" altLang="ko-KR" sz="2800" dirty="0"/>
              <a:t>58-61 </a:t>
            </a:r>
            <a:r>
              <a:rPr lang="ko-KR" altLang="en-US" sz="2800" dirty="0"/>
              <a:t>문제 풀기 </a:t>
            </a:r>
            <a:r>
              <a:rPr lang="en-US" altLang="ko-KR" sz="2800" dirty="0"/>
              <a:t>(16</a:t>
            </a:r>
            <a:r>
              <a:rPr lang="ko-KR" altLang="en-US" sz="2800" dirty="0"/>
              <a:t>과</a:t>
            </a:r>
            <a:r>
              <a:rPr lang="en-US" altLang="ko-KR" sz="2800" dirty="0"/>
              <a:t>)</a:t>
            </a:r>
            <a:endParaRPr lang="x-none" altLang="x-none" sz="2800" dirty="0"/>
          </a:p>
          <a:p>
            <a:pPr marL="0" indent="0">
              <a:buNone/>
              <a:defRPr/>
            </a:pPr>
            <a:r>
              <a:rPr lang="en-US" altLang="ko-KR" sz="2800" dirty="0"/>
              <a:t>4</a:t>
            </a:r>
            <a:r>
              <a:rPr lang="en-US" altLang="x-none" sz="2800" dirty="0"/>
              <a:t>. </a:t>
            </a:r>
            <a:r>
              <a:rPr lang="x-none" altLang="x-none" sz="2800" dirty="0"/>
              <a:t>일기</a:t>
            </a:r>
            <a:r>
              <a:rPr lang="en-US" altLang="x-none" sz="2800" dirty="0"/>
              <a:t> 1</a:t>
            </a:r>
            <a:r>
              <a:rPr lang="x-none" altLang="x-none" sz="2800" dirty="0"/>
              <a:t>주일</a:t>
            </a:r>
            <a:r>
              <a:rPr lang="en-US" altLang="x-none" sz="2800" dirty="0"/>
              <a:t> 1</a:t>
            </a:r>
            <a:r>
              <a:rPr lang="x-none" altLang="x-none" sz="2800" dirty="0" smtClean="0"/>
              <a:t>회</a:t>
            </a:r>
            <a:r>
              <a:rPr lang="en-US" altLang="x-none" sz="2800" dirty="0" smtClean="0"/>
              <a:t> </a:t>
            </a:r>
            <a:r>
              <a:rPr lang="x-none" altLang="x-none" sz="2800" dirty="0" smtClean="0"/>
              <a:t>이상 </a:t>
            </a:r>
            <a:r>
              <a:rPr lang="x-none" altLang="en-US" sz="2800" dirty="0"/>
              <a:t>쓰기</a:t>
            </a:r>
            <a:endParaRPr lang="x-none" altLang="x-none" sz="2800" dirty="0"/>
          </a:p>
          <a:p>
            <a:pPr marL="0" indent="0">
              <a:buNone/>
              <a:defRPr/>
            </a:pPr>
            <a:r>
              <a:rPr lang="en-US" altLang="ko-KR" sz="2800" dirty="0"/>
              <a:t>5.</a:t>
            </a:r>
            <a:r>
              <a:rPr lang="ko-KR" altLang="en-US" sz="2800" dirty="0"/>
              <a:t> 동화책 </a:t>
            </a:r>
            <a:r>
              <a:rPr lang="en-US" altLang="ko-KR" sz="2800" dirty="0"/>
              <a:t>1</a:t>
            </a:r>
            <a:r>
              <a:rPr lang="ko-KR" altLang="en-US" sz="2800" dirty="0"/>
              <a:t>권 </a:t>
            </a:r>
            <a:r>
              <a:rPr lang="x-none" altLang="x-none" sz="2800" dirty="0"/>
              <a:t>읽고 내용 요약</a:t>
            </a:r>
            <a:r>
              <a:rPr lang="x-none" altLang="en-US" sz="2800" dirty="0"/>
              <a:t> </a:t>
            </a:r>
            <a:r>
              <a:rPr lang="en-US" altLang="x-none" sz="2800" dirty="0"/>
              <a:t>(</a:t>
            </a:r>
            <a:r>
              <a:rPr lang="ko-KR" altLang="en-US" sz="2800" dirty="0"/>
              <a:t>선택 숙제</a:t>
            </a:r>
            <a:r>
              <a:rPr lang="en-US" altLang="ko-KR" sz="2800" dirty="0"/>
              <a:t>)</a:t>
            </a:r>
            <a:endParaRPr lang="x-none" altLang="x-none" sz="28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x-none" alt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FA942A65-B152-E94B-9985-AA45E1EC8851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=""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=""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115"/>
            <a:ext cx="7831782" cy="144016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8800"/>
            <a:ext cx="7886700" cy="4608512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ko-KR" sz="1800" dirty="0" smtClean="0">
                <a:solidFill>
                  <a:schemeClr val="tx1"/>
                </a:solidFill>
              </a:rPr>
              <a:t>1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참조 교재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800" dirty="0">
                <a:solidFill>
                  <a:schemeClr val="tx1"/>
                </a:solidFill>
              </a:rPr>
              <a:t>  </a:t>
            </a:r>
            <a:r>
              <a:rPr lang="en-US" altLang="ko-KR" sz="1800" dirty="0">
                <a:solidFill>
                  <a:schemeClr val="tx1"/>
                </a:solidFill>
              </a:rPr>
              <a:t> 1)</a:t>
            </a:r>
            <a:r>
              <a:rPr lang="ko-KR" altLang="en-US" sz="18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1800" dirty="0" smtClean="0">
                <a:solidFill>
                  <a:schemeClr val="tx1"/>
                </a:solidFill>
              </a:rPr>
              <a:t>3-2 </a:t>
            </a:r>
            <a:r>
              <a:rPr lang="en-US" altLang="ko-KR" sz="1800" dirty="0">
                <a:solidFill>
                  <a:schemeClr val="tx1"/>
                </a:solidFill>
              </a:rPr>
              <a:t>(</a:t>
            </a:r>
            <a:r>
              <a:rPr lang="ko-KR" altLang="en-US" sz="1800" dirty="0">
                <a:solidFill>
                  <a:schemeClr val="tx1"/>
                </a:solidFill>
              </a:rPr>
              <a:t>영어권</a:t>
            </a:r>
            <a:r>
              <a:rPr lang="en-US" altLang="ko-KR" sz="1800" dirty="0">
                <a:solidFill>
                  <a:schemeClr val="tx1"/>
                </a:solidFill>
              </a:rPr>
              <a:t>)</a:t>
            </a:r>
            <a:r>
              <a:rPr lang="ko-KR" altLang="en-US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1800" dirty="0">
                <a:solidFill>
                  <a:schemeClr val="tx1"/>
                </a:solidFill>
              </a:rPr>
              <a:t> 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800" dirty="0">
                <a:solidFill>
                  <a:schemeClr val="tx1"/>
                </a:solidFill>
              </a:rPr>
              <a:t>   </a:t>
            </a:r>
            <a:r>
              <a:rPr lang="en-US" altLang="ko-KR" sz="1800" dirty="0">
                <a:solidFill>
                  <a:schemeClr val="tx1"/>
                </a:solidFill>
              </a:rPr>
              <a:t>2)</a:t>
            </a:r>
            <a:r>
              <a:rPr lang="ko-KR" altLang="en-US" sz="18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1800" dirty="0" smtClean="0">
                <a:solidFill>
                  <a:schemeClr val="tx1"/>
                </a:solidFill>
              </a:rPr>
              <a:t>3-2</a:t>
            </a:r>
            <a:r>
              <a:rPr lang="ko-KR" altLang="en-US" sz="1800" dirty="0" smtClean="0">
                <a:solidFill>
                  <a:schemeClr val="tx1"/>
                </a:solidFill>
              </a:rPr>
              <a:t> </a:t>
            </a:r>
            <a:r>
              <a:rPr lang="en-US" altLang="ko-KR" sz="1800" dirty="0">
                <a:solidFill>
                  <a:schemeClr val="tx1"/>
                </a:solidFill>
              </a:rPr>
              <a:t>(</a:t>
            </a:r>
            <a:r>
              <a:rPr lang="ko-KR" altLang="en-US" sz="1800" dirty="0">
                <a:solidFill>
                  <a:schemeClr val="tx1"/>
                </a:solidFill>
              </a:rPr>
              <a:t>범용</a:t>
            </a:r>
            <a:r>
              <a:rPr lang="en-US" altLang="ko-KR" sz="1800" dirty="0">
                <a:solidFill>
                  <a:schemeClr val="tx1"/>
                </a:solidFill>
              </a:rPr>
              <a:t>)</a:t>
            </a:r>
            <a:r>
              <a:rPr lang="ko-KR" altLang="en-US" sz="1800" dirty="0">
                <a:solidFill>
                  <a:schemeClr val="tx1"/>
                </a:solidFill>
              </a:rPr>
              <a:t>   </a:t>
            </a:r>
            <a:r>
              <a:rPr lang="en-US" altLang="ko-KR" sz="18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1800" dirty="0">
                <a:solidFill>
                  <a:schemeClr val="tx1"/>
                </a:solidFill>
              </a:rPr>
              <a:t> </a:t>
            </a:r>
            <a:endParaRPr lang="en-US" altLang="ko-KR" sz="18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1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800" dirty="0" smtClean="0">
                <a:solidFill>
                  <a:schemeClr val="tx1"/>
                </a:solidFill>
              </a:rPr>
              <a:t>2</a:t>
            </a:r>
            <a:r>
              <a:rPr lang="en-US" altLang="ko-KR" sz="1800" dirty="0">
                <a:solidFill>
                  <a:schemeClr val="tx1"/>
                </a:solidFill>
              </a:rPr>
              <a:t>.</a:t>
            </a:r>
            <a:r>
              <a:rPr lang="ko-KR" altLang="en-US" sz="1800" dirty="0">
                <a:solidFill>
                  <a:schemeClr val="tx1"/>
                </a:solidFill>
              </a:rPr>
              <a:t> 참조 자료</a:t>
            </a:r>
            <a:endParaRPr lang="en-US" altLang="ko-KR" sz="18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800" smtClean="0">
                <a:solidFill>
                  <a:schemeClr val="tx1"/>
                </a:solidFill>
              </a:rPr>
              <a:t>KLEAR </a:t>
            </a:r>
            <a:r>
              <a:rPr lang="en-US" sz="1800" dirty="0" smtClean="0">
                <a:solidFill>
                  <a:schemeClr val="tx1"/>
                </a:solidFill>
              </a:rPr>
              <a:t>Textbook </a:t>
            </a:r>
            <a:r>
              <a:rPr lang="ko-KR" altLang="en-US" sz="1800" dirty="0" smtClean="0">
                <a:solidFill>
                  <a:schemeClr val="tx1"/>
                </a:solidFill>
              </a:rPr>
              <a:t> </a:t>
            </a:r>
            <a:r>
              <a:rPr lang="en-US" altLang="ko-KR" sz="1800" dirty="0">
                <a:solidFill>
                  <a:schemeClr val="tx1"/>
                </a:solidFill>
              </a:rPr>
              <a:t>➭ </a:t>
            </a:r>
            <a:r>
              <a:rPr lang="en-US" sz="1800" dirty="0">
                <a:solidFill>
                  <a:schemeClr val="tx1"/>
                </a:solidFill>
                <a:hlinkClick r:id="rId2"/>
              </a:rPr>
              <a:t>https://kleartextbook.com</a:t>
            </a:r>
            <a:r>
              <a:rPr lang="en-US" sz="1800" dirty="0" smtClean="0">
                <a:solidFill>
                  <a:schemeClr val="tx1"/>
                </a:solidFill>
                <a:hlinkClick r:id="rId2"/>
              </a:rPr>
              <a:t>/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1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solidFill>
                  <a:schemeClr val="tx1"/>
                </a:solidFill>
              </a:rPr>
              <a:t>3. </a:t>
            </a:r>
            <a:r>
              <a:rPr lang="ko-KR" altLang="en-US" sz="1800" dirty="0">
                <a:solidFill>
                  <a:schemeClr val="tx1"/>
                </a:solidFill>
              </a:rPr>
              <a:t>이미지 </a:t>
            </a:r>
            <a:r>
              <a:rPr lang="ko-KR" altLang="en-US" sz="1800" dirty="0" smtClean="0">
                <a:solidFill>
                  <a:schemeClr val="tx1"/>
                </a:solidFill>
              </a:rPr>
              <a:t>출처  </a:t>
            </a:r>
            <a:r>
              <a:rPr lang="en-US" altLang="ko-KR" sz="1800" dirty="0">
                <a:solidFill>
                  <a:schemeClr val="tx1"/>
                </a:solidFill>
              </a:rPr>
              <a:t>➭  </a:t>
            </a:r>
            <a:r>
              <a:rPr lang="en-US" altLang="ko-KR" sz="1800" dirty="0" smtClean="0">
                <a:solidFill>
                  <a:schemeClr val="tx1"/>
                </a:solidFill>
              </a:rPr>
              <a:t>google.com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1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4.</a:t>
            </a:r>
            <a:r>
              <a:rPr lang="ko-KR" altLang="en-US" sz="1800" dirty="0">
                <a:solidFill>
                  <a:schemeClr val="tx1"/>
                </a:solidFill>
              </a:rPr>
              <a:t> 영상 </a:t>
            </a:r>
            <a:r>
              <a:rPr lang="ko-KR" altLang="en-US" sz="1800" dirty="0" smtClean="0">
                <a:solidFill>
                  <a:schemeClr val="tx1"/>
                </a:solidFill>
              </a:rPr>
              <a:t>출처   </a:t>
            </a:r>
            <a:r>
              <a:rPr lang="en-US" altLang="ko-KR" sz="1800" dirty="0">
                <a:solidFill>
                  <a:schemeClr val="tx1"/>
                </a:solidFill>
              </a:rPr>
              <a:t>➭</a:t>
            </a:r>
            <a:r>
              <a:rPr lang="ko-KR" altLang="en-US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Youtube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8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800" dirty="0" smtClean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www.youtube.com/watch?v=8YtEuIOf26g</a:t>
            </a:r>
            <a:endParaRPr kumimoji="1" lang="en-US" altLang="ko-KR" sz="1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1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800" dirty="0">
                <a:solidFill>
                  <a:schemeClr val="tx1"/>
                </a:solidFill>
              </a:rPr>
              <a:t>     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  </a:t>
            </a:r>
            <a:r>
              <a:rPr lang="en-US" altLang="ko-KR" sz="1800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None/>
            </a:pPr>
            <a:r>
              <a:rPr lang="en-US" sz="1800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618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459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163" y="34944"/>
            <a:ext cx="9036496" cy="633412"/>
          </a:xfrm>
          <a:solidFill>
            <a:schemeClr val="accent1">
              <a:lumMod val="90000"/>
            </a:schemeClr>
          </a:solidFill>
        </p:spPr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</a:t>
            </a:r>
            <a:r>
              <a:rPr kumimoji="1" lang="en-US" altLang="ko-KR" sz="2800" dirty="0" smtClean="0"/>
              <a:t>132</a:t>
            </a:r>
            <a:r>
              <a:rPr kumimoji="1" lang="ko-KR" altLang="en-US" sz="2800" dirty="0" smtClean="0"/>
              <a:t>를 </a:t>
            </a:r>
            <a:r>
              <a:rPr kumimoji="1" lang="ko-KR" altLang="en-US" sz="2800" dirty="0"/>
              <a:t>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F60015D8-D268-A34D-A378-88BF810161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3" y="836712"/>
            <a:ext cx="9090837" cy="4248472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C71C878-85F5-7A4D-81AC-BC792D00D140}"/>
              </a:ext>
            </a:extLst>
          </p:cNvPr>
          <p:cNvSpPr txBox="1"/>
          <p:nvPr/>
        </p:nvSpPr>
        <p:spPr>
          <a:xfrm>
            <a:off x="245685" y="5253540"/>
            <a:ext cx="864620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오늘은 </a:t>
            </a:r>
            <a:r>
              <a:rPr lang="en-US" altLang="ko-KR" sz="2400" dirty="0"/>
              <a:t>&lt;</a:t>
            </a:r>
            <a:r>
              <a:rPr lang="ko-KR" altLang="en-US" sz="2400" dirty="0"/>
              <a:t>한국어 </a:t>
            </a:r>
            <a:r>
              <a:rPr lang="en-US" altLang="ko-KR" sz="2400" dirty="0"/>
              <a:t>3-2&gt;</a:t>
            </a:r>
            <a:r>
              <a:rPr lang="ko-KR" altLang="en-US" sz="2400" dirty="0"/>
              <a:t> 책 전체를 복습하면서 선생님과 함께 문제 풀이를 해 보겠습니다</a:t>
            </a:r>
            <a:r>
              <a:rPr lang="en-US" altLang="ko-KR" sz="2400" dirty="0"/>
              <a:t>.</a:t>
            </a:r>
            <a:r>
              <a:rPr lang="ko-KR" altLang="en-US" sz="2400" dirty="0"/>
              <a:t> 모두 </a:t>
            </a:r>
            <a:r>
              <a:rPr lang="ko-KR" altLang="en-US" sz="2400" dirty="0" smtClean="0"/>
              <a:t>준비 되셨나요</a:t>
            </a:r>
            <a:r>
              <a:rPr lang="en-US" altLang="ko-KR" sz="2400" dirty="0"/>
              <a:t>?</a:t>
            </a:r>
            <a:r>
              <a:rPr lang="ko-KR" altLang="en-US" sz="2400" dirty="0"/>
              <a:t>  </a:t>
            </a:r>
            <a:endParaRPr lang="en-US" sz="2400" dirty="0"/>
          </a:p>
        </p:txBody>
      </p:sp>
      <p:sp>
        <p:nvSpPr>
          <p:cNvPr id="7" name="Smiley Face 6">
            <a:extLst>
              <a:ext uri="{FF2B5EF4-FFF2-40B4-BE49-F238E27FC236}">
                <a16:creationId xmlns="" xmlns:a16="http://schemas.microsoft.com/office/drawing/2014/main" id="{749ECB5C-28D7-2143-A09F-428FE5C50BAB}"/>
              </a:ext>
            </a:extLst>
          </p:cNvPr>
          <p:cNvSpPr/>
          <p:nvPr/>
        </p:nvSpPr>
        <p:spPr>
          <a:xfrm>
            <a:off x="7978912" y="4170784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DA7A4246-5324-5548-B290-104E16ED12B8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  <p:bldP spid="16385" grpId="1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text on a white background&#10;&#10;Description automatically generated">
            <a:extLst>
              <a:ext uri="{FF2B5EF4-FFF2-40B4-BE49-F238E27FC236}">
                <a16:creationId xmlns="" xmlns:a16="http://schemas.microsoft.com/office/drawing/2014/main" id="{8A428C91-E4B8-2342-9500-0B493ADCBF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17849"/>
            <a:ext cx="9036496" cy="5316343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F29A667-D53D-F94D-B53E-2D63A8E965E3}"/>
              </a:ext>
            </a:extLst>
          </p:cNvPr>
          <p:cNvSpPr txBox="1"/>
          <p:nvPr/>
        </p:nvSpPr>
        <p:spPr>
          <a:xfrm>
            <a:off x="457200" y="116632"/>
            <a:ext cx="82296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연습해요 </a:t>
            </a:r>
            <a:r>
              <a:rPr lang="en-US" altLang="ko-KR" sz="3600" dirty="0"/>
              <a:t>Let’s Practice. </a:t>
            </a:r>
            <a:r>
              <a:rPr lang="ko-KR" altLang="en-US" sz="3600" dirty="0"/>
              <a:t>       </a:t>
            </a:r>
            <a:r>
              <a:rPr lang="en-US" altLang="ko-KR" sz="3600" dirty="0"/>
              <a:t>P</a:t>
            </a:r>
            <a:r>
              <a:rPr lang="en-US" altLang="ko-KR" sz="3600" dirty="0" smtClean="0"/>
              <a:t>. 132</a:t>
            </a:r>
            <a:endParaRPr lang="en-US" sz="36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F9C4EDD6-968B-2A4B-8A2A-56A6D1C78E60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178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4989A8-424E-D643-A048-0DD82A834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814BB224-701B-C740-8E0F-D7CCF4CB92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10441160" cy="6381328"/>
          </a:xfrm>
        </p:spPr>
      </p:pic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4156D6B2-4392-F444-B462-5D421D3BAC11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247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ED5CB7-1683-3348-9086-3306F19D9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A2FE787-BDC2-8840-993E-5C8261D235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892480" cy="6466730"/>
          </a:xfrm>
        </p:spPr>
      </p:pic>
      <p:pic>
        <p:nvPicPr>
          <p:cNvPr id="9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286C1F4-30E8-FD48-A16D-3B19EEF78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0194" y="116632"/>
            <a:ext cx="8892480" cy="646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93A480F7-B71C-D142-B744-3ADF7774FD9B}"/>
              </a:ext>
            </a:extLst>
          </p:cNvPr>
          <p:cNvCxnSpPr/>
          <p:nvPr/>
        </p:nvCxnSpPr>
        <p:spPr>
          <a:xfrm>
            <a:off x="1979712" y="2132856"/>
            <a:ext cx="1872208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3982E98D-A91C-4044-AD2D-4B9316485501}"/>
              </a:ext>
            </a:extLst>
          </p:cNvPr>
          <p:cNvCxnSpPr/>
          <p:nvPr/>
        </p:nvCxnSpPr>
        <p:spPr>
          <a:xfrm>
            <a:off x="3851920" y="2132856"/>
            <a:ext cx="2016224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B89B5A88-CF7D-A74C-B343-8C45CA44A754}"/>
              </a:ext>
            </a:extLst>
          </p:cNvPr>
          <p:cNvCxnSpPr/>
          <p:nvPr/>
        </p:nvCxnSpPr>
        <p:spPr>
          <a:xfrm>
            <a:off x="5796136" y="2132856"/>
            <a:ext cx="1872208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07FC7E6D-943A-E244-ABF7-2372F7274C71}"/>
              </a:ext>
            </a:extLst>
          </p:cNvPr>
          <p:cNvCxnSpPr/>
          <p:nvPr/>
        </p:nvCxnSpPr>
        <p:spPr>
          <a:xfrm flipH="1">
            <a:off x="1979712" y="2132856"/>
            <a:ext cx="5688632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="" xmlns:a16="http://schemas.microsoft.com/office/drawing/2014/main" id="{1FAB2E7C-10DD-9C41-B4B3-684005FAFC00}"/>
              </a:ext>
            </a:extLst>
          </p:cNvPr>
          <p:cNvCxnSpPr/>
          <p:nvPr/>
        </p:nvCxnSpPr>
        <p:spPr>
          <a:xfrm>
            <a:off x="6122842" y="4149080"/>
            <a:ext cx="1728192" cy="1944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4444B11F-761D-834C-8252-9142ABDF03D7}"/>
              </a:ext>
            </a:extLst>
          </p:cNvPr>
          <p:cNvCxnSpPr>
            <a:cxnSpLocks/>
          </p:cNvCxnSpPr>
          <p:nvPr/>
        </p:nvCxnSpPr>
        <p:spPr>
          <a:xfrm>
            <a:off x="6084168" y="5085184"/>
            <a:ext cx="1728192" cy="36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="" xmlns:a16="http://schemas.microsoft.com/office/drawing/2014/main" id="{A5B622B8-153F-724E-8640-91A45CA5255D}"/>
              </a:ext>
            </a:extLst>
          </p:cNvPr>
          <p:cNvCxnSpPr/>
          <p:nvPr/>
        </p:nvCxnSpPr>
        <p:spPr>
          <a:xfrm flipV="1">
            <a:off x="6084168" y="4149080"/>
            <a:ext cx="1728192" cy="1944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AC7B1447-32C0-E845-946F-19F49C1703B2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267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A02C30D-4CF6-A240-8DED-57F89E882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F20364F-BA60-CE45-AB3D-0A03D38C51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4638"/>
            <a:ext cx="8496944" cy="6394722"/>
          </a:xfr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859AF22-7E55-974D-9015-6F886A77C30B}"/>
              </a:ext>
            </a:extLst>
          </p:cNvPr>
          <p:cNvSpPr txBox="1"/>
          <p:nvPr/>
        </p:nvSpPr>
        <p:spPr>
          <a:xfrm>
            <a:off x="5796136" y="2736273"/>
            <a:ext cx="108012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정했어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77FA940-340D-2B40-95CB-7D23D0E1CD4B}"/>
              </a:ext>
            </a:extLst>
          </p:cNvPr>
          <p:cNvSpPr txBox="1"/>
          <p:nvPr/>
        </p:nvSpPr>
        <p:spPr>
          <a:xfrm>
            <a:off x="6588224" y="3658517"/>
            <a:ext cx="1512168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실수했어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E5E8AF4-1DDA-5F4E-B757-A94116D88564}"/>
              </a:ext>
            </a:extLst>
          </p:cNvPr>
          <p:cNvSpPr txBox="1"/>
          <p:nvPr/>
        </p:nvSpPr>
        <p:spPr>
          <a:xfrm>
            <a:off x="4427984" y="5410664"/>
            <a:ext cx="158417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유행하는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1BF943A1-DDBC-B043-9ED4-EC99A29FDDED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8819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E2F202-8D26-B242-A946-631AD4206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689B8B3-D5E0-034A-8CAD-134B84A0A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Content Placeholder 8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D9FB8218-9530-8E4B-A170-CB802319E8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89" y="0"/>
            <a:ext cx="8568951" cy="6423808"/>
          </a:xfrm>
        </p:spPr>
      </p:pic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213AB8C6-68BD-9048-BE84-957223CFA826}"/>
              </a:ext>
            </a:extLst>
          </p:cNvPr>
          <p:cNvCxnSpPr/>
          <p:nvPr/>
        </p:nvCxnSpPr>
        <p:spPr>
          <a:xfrm flipV="1">
            <a:off x="3756585" y="2216848"/>
            <a:ext cx="1152128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87568110-4D1D-D14C-9682-F74C06C84665}"/>
              </a:ext>
            </a:extLst>
          </p:cNvPr>
          <p:cNvCxnSpPr/>
          <p:nvPr/>
        </p:nvCxnSpPr>
        <p:spPr>
          <a:xfrm flipV="1">
            <a:off x="3740696" y="2689696"/>
            <a:ext cx="1152128" cy="828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2E1B5343-12F8-C041-A2BA-9921FE9327E9}"/>
              </a:ext>
            </a:extLst>
          </p:cNvPr>
          <p:cNvCxnSpPr>
            <a:cxnSpLocks/>
          </p:cNvCxnSpPr>
          <p:nvPr/>
        </p:nvCxnSpPr>
        <p:spPr>
          <a:xfrm>
            <a:off x="3769415" y="2683750"/>
            <a:ext cx="1126468" cy="419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18941C4-E97C-CF43-A7D1-55028319C001}"/>
              </a:ext>
            </a:extLst>
          </p:cNvPr>
          <p:cNvSpPr txBox="1"/>
          <p:nvPr/>
        </p:nvSpPr>
        <p:spPr>
          <a:xfrm>
            <a:off x="1475656" y="4607608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나는 이 옷이 </a:t>
            </a:r>
            <a:r>
              <a:rPr lang="ko-KR" altLang="en-US" b="1" u="sng" dirty="0">
                <a:solidFill>
                  <a:srgbClr val="0070C0"/>
                </a:solidFill>
              </a:rPr>
              <a:t>예쁜데</a:t>
            </a:r>
            <a:r>
              <a:rPr lang="ko-KR" altLang="en-US" dirty="0">
                <a:solidFill>
                  <a:srgbClr val="FF0000"/>
                </a:solidFill>
              </a:rPr>
              <a:t> 네 생각은 어때</a:t>
            </a:r>
            <a:r>
              <a:rPr lang="en-US" altLang="ko-KR" dirty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BBC3798-14DD-4746-8C22-DE96E86BEC7E}"/>
              </a:ext>
            </a:extLst>
          </p:cNvPr>
          <p:cNvSpPr txBox="1"/>
          <p:nvPr/>
        </p:nvSpPr>
        <p:spPr>
          <a:xfrm>
            <a:off x="1475656" y="5134608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아침에 늦게 </a:t>
            </a:r>
            <a:r>
              <a:rPr lang="ko-KR" altLang="en-US" b="1" u="sng" dirty="0" smtClean="0">
                <a:solidFill>
                  <a:srgbClr val="0070C0"/>
                </a:solidFill>
              </a:rPr>
              <a:t>일어날까 봐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침대 옆에 알람시계를 세 개 놓았어요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5D54D9A5-0818-0546-8C2B-48A224D8405E}"/>
              </a:ext>
            </a:extLst>
          </p:cNvPr>
          <p:cNvSpPr txBox="1"/>
          <p:nvPr/>
        </p:nvSpPr>
        <p:spPr>
          <a:xfrm>
            <a:off x="1547664" y="5778903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마트에 과자 사러 </a:t>
            </a:r>
            <a:r>
              <a:rPr lang="ko-KR" altLang="en-US" b="1" u="sng" dirty="0">
                <a:solidFill>
                  <a:srgbClr val="0070C0"/>
                </a:solidFill>
              </a:rPr>
              <a:t>가는데</a:t>
            </a:r>
            <a:r>
              <a:rPr lang="ko-KR" altLang="en-US" b="1" u="sng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필요한 것 있으면 사다 줄게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="" xmlns:a16="http://schemas.microsoft.com/office/drawing/2014/main" id="{387F2D68-79BA-2543-A6B6-5BD1FB4A8FB4}"/>
              </a:ext>
            </a:extLst>
          </p:cNvPr>
          <p:cNvSpPr txBox="1"/>
          <p:nvPr/>
        </p:nvSpPr>
        <p:spPr>
          <a:xfrm>
            <a:off x="0" y="6305903"/>
            <a:ext cx="9144000" cy="58578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16120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10649</TotalTime>
  <Words>944</Words>
  <Application>Microsoft Office PowerPoint</Application>
  <PresentationFormat>On-screen Show (4:3)</PresentationFormat>
  <Paragraphs>181</Paragraphs>
  <Slides>35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Gulim</vt:lpstr>
      <vt:lpstr>Malgun Gothic</vt:lpstr>
      <vt:lpstr>MS PGothic</vt:lpstr>
      <vt:lpstr>Arial</vt:lpstr>
      <vt:lpstr>Calibri</vt:lpstr>
      <vt:lpstr>Times New Roman</vt:lpstr>
      <vt:lpstr>Default Design</vt:lpstr>
      <vt:lpstr>     재외동포를 위한 한국어 (영어권)   3-2 </vt:lpstr>
      <vt:lpstr>재외동포를 위한 한국어 3-2   16과   종합 연습  </vt:lpstr>
      <vt:lpstr>Do now</vt:lpstr>
      <vt:lpstr> 교과서 P. 132를 펴세요.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연극하기</vt:lpstr>
      <vt:lpstr>토끼의 간  (쓰기 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Quizlet 단어 복습</vt:lpstr>
      <vt:lpstr>PowerPoint Presentation</vt:lpstr>
      <vt:lpstr>재미있는 전래동화</vt:lpstr>
      <vt:lpstr>&lt;토끼의 간&gt; 쓰기 숙제</vt:lpstr>
      <vt:lpstr>연습문제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Seunghee Back</cp:lastModifiedBy>
  <cp:revision>291</cp:revision>
  <dcterms:created xsi:type="dcterms:W3CDTF">2008-02-12T07:53:45Z</dcterms:created>
  <dcterms:modified xsi:type="dcterms:W3CDTF">2020-05-27T15:52:46Z</dcterms:modified>
</cp:coreProperties>
</file>